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86" r:id="rId4"/>
    <p:sldMasterId id="2147483947" r:id="rId5"/>
    <p:sldMasterId id="2147483871" r:id="rId6"/>
    <p:sldMasterId id="2147483797" r:id="rId7"/>
    <p:sldMasterId id="2147483935" r:id="rId8"/>
    <p:sldMasterId id="2147483864" r:id="rId9"/>
    <p:sldMasterId id="2147483817" r:id="rId10"/>
    <p:sldMasterId id="2147483697" r:id="rId11"/>
    <p:sldMasterId id="2147483735" r:id="rId12"/>
    <p:sldMasterId id="2147483891" r:id="rId13"/>
    <p:sldMasterId id="2147483713" r:id="rId14"/>
    <p:sldMasterId id="2147483673" r:id="rId15"/>
  </p:sldMasterIdLst>
  <p:notesMasterIdLst>
    <p:notesMasterId r:id="rId31"/>
  </p:notesMasterIdLst>
  <p:sldIdLst>
    <p:sldId id="256" r:id="rId16"/>
    <p:sldId id="291" r:id="rId17"/>
    <p:sldId id="2147349378" r:id="rId18"/>
    <p:sldId id="334" r:id="rId19"/>
    <p:sldId id="306" r:id="rId20"/>
    <p:sldId id="420" r:id="rId21"/>
    <p:sldId id="2147349376" r:id="rId22"/>
    <p:sldId id="391" r:id="rId23"/>
    <p:sldId id="380" r:id="rId24"/>
    <p:sldId id="2147349384" r:id="rId25"/>
    <p:sldId id="348" r:id="rId26"/>
    <p:sldId id="352" r:id="rId27"/>
    <p:sldId id="335" r:id="rId28"/>
    <p:sldId id="336" r:id="rId29"/>
    <p:sldId id="2147349383" r:id="rId30"/>
  </p:sldIdLst>
  <p:sldSz cx="14630400" cy="8229600"/>
  <p:notesSz cx="7102475" cy="9388475"/>
  <p:embeddedFontLst>
    <p:embeddedFont>
      <p:font typeface="Calibri" panose="020F0502020204030204" pitchFamily="34"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Verdana" panose="020B0604030504040204" pitchFamily="34" charset="0"/>
      <p:regular r:id="rId40"/>
      <p:bold r:id="rId41"/>
      <p:italic r:id="rId42"/>
      <p:boldItalic r:id="rId43"/>
    </p:embeddedFont>
  </p:embeddedFontLst>
  <p:defaultTextStyle>
    <a:defPPr>
      <a:defRPr lang="en-US"/>
    </a:defPPr>
    <a:lvl1pPr marL="0" algn="l" defTabSz="1306220" rtl="0" eaLnBrk="1" latinLnBrk="0" hangingPunct="1">
      <a:defRPr sz="2571" kern="1200">
        <a:solidFill>
          <a:schemeClr val="tx1"/>
        </a:solidFill>
        <a:latin typeface="+mn-lt"/>
        <a:ea typeface="+mn-ea"/>
        <a:cs typeface="+mn-cs"/>
      </a:defRPr>
    </a:lvl1pPr>
    <a:lvl2pPr marL="653110" algn="l" defTabSz="1306220" rtl="0" eaLnBrk="1" latinLnBrk="0" hangingPunct="1">
      <a:defRPr sz="2571" kern="1200">
        <a:solidFill>
          <a:schemeClr val="tx1"/>
        </a:solidFill>
        <a:latin typeface="+mn-lt"/>
        <a:ea typeface="+mn-ea"/>
        <a:cs typeface="+mn-cs"/>
      </a:defRPr>
    </a:lvl2pPr>
    <a:lvl3pPr marL="1306220" algn="l" defTabSz="1306220" rtl="0" eaLnBrk="1" latinLnBrk="0" hangingPunct="1">
      <a:defRPr sz="2571" kern="1200">
        <a:solidFill>
          <a:schemeClr val="tx1"/>
        </a:solidFill>
        <a:latin typeface="+mn-lt"/>
        <a:ea typeface="+mn-ea"/>
        <a:cs typeface="+mn-cs"/>
      </a:defRPr>
    </a:lvl3pPr>
    <a:lvl4pPr marL="1959331" algn="l" defTabSz="1306220" rtl="0" eaLnBrk="1" latinLnBrk="0" hangingPunct="1">
      <a:defRPr sz="2571" kern="1200">
        <a:solidFill>
          <a:schemeClr val="tx1"/>
        </a:solidFill>
        <a:latin typeface="+mn-lt"/>
        <a:ea typeface="+mn-ea"/>
        <a:cs typeface="+mn-cs"/>
      </a:defRPr>
    </a:lvl4pPr>
    <a:lvl5pPr marL="2612441" algn="l" defTabSz="1306220" rtl="0" eaLnBrk="1" latinLnBrk="0" hangingPunct="1">
      <a:defRPr sz="2571" kern="1200">
        <a:solidFill>
          <a:schemeClr val="tx1"/>
        </a:solidFill>
        <a:latin typeface="+mn-lt"/>
        <a:ea typeface="+mn-ea"/>
        <a:cs typeface="+mn-cs"/>
      </a:defRPr>
    </a:lvl5pPr>
    <a:lvl6pPr marL="3265551" algn="l" defTabSz="1306220" rtl="0" eaLnBrk="1" latinLnBrk="0" hangingPunct="1">
      <a:defRPr sz="2571" kern="1200">
        <a:solidFill>
          <a:schemeClr val="tx1"/>
        </a:solidFill>
        <a:latin typeface="+mn-lt"/>
        <a:ea typeface="+mn-ea"/>
        <a:cs typeface="+mn-cs"/>
      </a:defRPr>
    </a:lvl6pPr>
    <a:lvl7pPr marL="3918661" algn="l" defTabSz="1306220" rtl="0" eaLnBrk="1" latinLnBrk="0" hangingPunct="1">
      <a:defRPr sz="2571" kern="1200">
        <a:solidFill>
          <a:schemeClr val="tx1"/>
        </a:solidFill>
        <a:latin typeface="+mn-lt"/>
        <a:ea typeface="+mn-ea"/>
        <a:cs typeface="+mn-cs"/>
      </a:defRPr>
    </a:lvl7pPr>
    <a:lvl8pPr marL="4571771" algn="l" defTabSz="1306220" rtl="0" eaLnBrk="1" latinLnBrk="0" hangingPunct="1">
      <a:defRPr sz="2571" kern="1200">
        <a:solidFill>
          <a:schemeClr val="tx1"/>
        </a:solidFill>
        <a:latin typeface="+mn-lt"/>
        <a:ea typeface="+mn-ea"/>
        <a:cs typeface="+mn-cs"/>
      </a:defRPr>
    </a:lvl8pPr>
    <a:lvl9pPr marL="5224882" algn="l" defTabSz="1306220" rtl="0" eaLnBrk="1" latinLnBrk="0" hangingPunct="1">
      <a:defRPr sz="257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0" userDrawn="1">
          <p15:clr>
            <a:srgbClr val="A4A3A4"/>
          </p15:clr>
        </p15:guide>
        <p15:guide id="2" pos="653" userDrawn="1">
          <p15:clr>
            <a:srgbClr val="A4A3A4"/>
          </p15:clr>
        </p15:guide>
        <p15:guide id="3" pos="829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E65C08-C374-D1C4-7853-8283168F51FF}" name="Jenn Redman" initials="JR" userId="S::jredman@ucare.org::2a86638e-cb27-4505-a4cf-b5b3b3a8b165" providerId="AD"/>
  <p188:author id="{DEF71CAA-8391-F3E3-1411-2A566CF6295B}" name="Jennifer Hipp" initials="JH" userId="S::jhipp@ucare.org::ba41c13a-0027-4693-b9e4-e6d7bff4ae3e" providerId="AD"/>
  <p188:author id="{3329FCD8-CC87-9C23-FB5A-B8B181406B51}" name="Samantha Jurichko" initials="SJ" userId="S::sjurichko@ucare.org::3a63ad02-7d17-457a-9c8c-f65b03b5fe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C5003E"/>
    <a:srgbClr val="3F8CCB"/>
    <a:srgbClr val="307FE2"/>
    <a:srgbClr val="8BD3E6"/>
    <a:srgbClr val="F1BE48"/>
    <a:srgbClr val="FFFFFF"/>
    <a:srgbClr val="C5CBD7"/>
    <a:srgbClr val="D8117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3757D7-D373-461B-ADCE-7DCE44B42B01}" v="2322" dt="2024-01-30T22:04:00.1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992" autoAdjust="0"/>
  </p:normalViewPr>
  <p:slideViewPr>
    <p:cSldViewPr snapToGrid="0">
      <p:cViewPr varScale="1">
        <p:scale>
          <a:sx n="63" d="100"/>
          <a:sy n="63" d="100"/>
        </p:scale>
        <p:origin x="1914" y="78"/>
      </p:cViewPr>
      <p:guideLst>
        <p:guide orient="horz" pos="720"/>
        <p:guide pos="653"/>
        <p:guide pos="82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font" Target="fonts/font8.fntdata"/><Relationship Id="rId21" Type="http://schemas.openxmlformats.org/officeDocument/2006/relationships/slide" Target="slides/slide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font" Target="fonts/font5.fntdata"/><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font" Target="fonts/font4.fntdata"/><Relationship Id="rId43" Type="http://schemas.openxmlformats.org/officeDocument/2006/relationships/font" Target="fonts/font12.fntdata"/><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B6FF25-C756-427D-AA52-A544A16179F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23C94EAE-1371-4900-BE50-4A4AAEDAEFFF}">
      <dgm:prSet phldrT="[Text]"/>
      <dgm:spPr/>
      <dgm:t>
        <a:bodyPr/>
        <a:lstStyle/>
        <a:p>
          <a:r>
            <a:rPr lang="en-US">
              <a:solidFill>
                <a:srgbClr val="00205B"/>
              </a:solidFill>
            </a:rPr>
            <a:t>MSC+ &amp; MSHO Overview</a:t>
          </a:r>
        </a:p>
      </dgm:t>
    </dgm:pt>
    <dgm:pt modelId="{0B0CD1D7-FC0F-455A-AEA8-0FE09E51EB7E}" type="parTrans" cxnId="{01267891-A3B6-4D7B-80CC-93403E44F4E2}">
      <dgm:prSet/>
      <dgm:spPr/>
      <dgm:t>
        <a:bodyPr/>
        <a:lstStyle/>
        <a:p>
          <a:endParaRPr lang="en-US"/>
        </a:p>
      </dgm:t>
    </dgm:pt>
    <dgm:pt modelId="{1A06D708-71DA-4EFC-B37A-BE0FF42863FF}" type="sibTrans" cxnId="{01267891-A3B6-4D7B-80CC-93403E44F4E2}">
      <dgm:prSet/>
      <dgm:spPr/>
      <dgm:t>
        <a:bodyPr/>
        <a:lstStyle/>
        <a:p>
          <a:endParaRPr lang="en-US"/>
        </a:p>
      </dgm:t>
    </dgm:pt>
    <dgm:pt modelId="{98FCF5BD-BE8C-46A2-83EA-7D316ACE44E7}">
      <dgm:prSet phldrT="[Text]"/>
      <dgm:spPr/>
      <dgm:t>
        <a:bodyPr/>
        <a:lstStyle/>
        <a:p>
          <a:r>
            <a:rPr lang="en-US"/>
            <a:t>Plan Descriptions	</a:t>
          </a:r>
        </a:p>
      </dgm:t>
    </dgm:pt>
    <dgm:pt modelId="{F1D63A21-9A5F-4B90-BC27-0B79CBBBEF28}" type="parTrans" cxnId="{08243895-0191-47A7-A10B-D9DACEAE1DB3}">
      <dgm:prSet/>
      <dgm:spPr/>
      <dgm:t>
        <a:bodyPr/>
        <a:lstStyle/>
        <a:p>
          <a:endParaRPr lang="en-US"/>
        </a:p>
      </dgm:t>
    </dgm:pt>
    <dgm:pt modelId="{92F79DA7-C0C0-4197-AC16-7E92B358E067}" type="sibTrans" cxnId="{08243895-0191-47A7-A10B-D9DACEAE1DB3}">
      <dgm:prSet/>
      <dgm:spPr/>
      <dgm:t>
        <a:bodyPr/>
        <a:lstStyle/>
        <a:p>
          <a:endParaRPr lang="en-US"/>
        </a:p>
      </dgm:t>
    </dgm:pt>
    <dgm:pt modelId="{C551E809-478E-4D80-972A-AC2C1263326B}">
      <dgm:prSet phldrT="[Text]"/>
      <dgm:spPr/>
      <dgm:t>
        <a:bodyPr/>
        <a:lstStyle/>
        <a:p>
          <a:r>
            <a:rPr lang="en-US"/>
            <a:t>Benefits </a:t>
          </a:r>
        </a:p>
      </dgm:t>
    </dgm:pt>
    <dgm:pt modelId="{D554F5C6-3FD4-4A59-99AA-9E2F5A53E3A8}" type="parTrans" cxnId="{3EB5C7C1-8536-4988-B5B8-B61E63EBF007}">
      <dgm:prSet/>
      <dgm:spPr/>
      <dgm:t>
        <a:bodyPr/>
        <a:lstStyle/>
        <a:p>
          <a:endParaRPr lang="en-US"/>
        </a:p>
      </dgm:t>
    </dgm:pt>
    <dgm:pt modelId="{11B47FBB-5322-4572-A133-8415D1BF909E}" type="sibTrans" cxnId="{3EB5C7C1-8536-4988-B5B8-B61E63EBF007}">
      <dgm:prSet/>
      <dgm:spPr/>
      <dgm:t>
        <a:bodyPr/>
        <a:lstStyle/>
        <a:p>
          <a:endParaRPr lang="en-US"/>
        </a:p>
      </dgm:t>
    </dgm:pt>
    <dgm:pt modelId="{9C03E379-A7A5-42D2-A918-4383CE997AB0}">
      <dgm:prSet phldrT="[Text]"/>
      <dgm:spPr/>
      <dgm:t>
        <a:bodyPr/>
        <a:lstStyle/>
        <a:p>
          <a:r>
            <a:rPr lang="en-US">
              <a:solidFill>
                <a:srgbClr val="00205B"/>
              </a:solidFill>
            </a:rPr>
            <a:t>Regulations, Requirements and Purpose!</a:t>
          </a:r>
        </a:p>
      </dgm:t>
    </dgm:pt>
    <dgm:pt modelId="{73E1EE8E-F422-412B-91CA-E4E90E72DE3F}" type="parTrans" cxnId="{4652320B-E3DD-4467-92B5-C05E208B564E}">
      <dgm:prSet/>
      <dgm:spPr/>
      <dgm:t>
        <a:bodyPr/>
        <a:lstStyle/>
        <a:p>
          <a:endParaRPr lang="en-US"/>
        </a:p>
      </dgm:t>
    </dgm:pt>
    <dgm:pt modelId="{E70734DD-A50E-45A0-9E57-188D2F02495A}" type="sibTrans" cxnId="{4652320B-E3DD-4467-92B5-C05E208B564E}">
      <dgm:prSet/>
      <dgm:spPr/>
      <dgm:t>
        <a:bodyPr/>
        <a:lstStyle/>
        <a:p>
          <a:endParaRPr lang="en-US"/>
        </a:p>
      </dgm:t>
    </dgm:pt>
    <dgm:pt modelId="{CFF7B81B-A486-46CB-89B7-43A1F794111B}">
      <dgm:prSet phldrT="[Text]"/>
      <dgm:spPr/>
      <dgm:t>
        <a:bodyPr/>
        <a:lstStyle/>
        <a:p>
          <a:r>
            <a:rPr lang="en-US"/>
            <a:t>DHS and CMS</a:t>
          </a:r>
        </a:p>
      </dgm:t>
    </dgm:pt>
    <dgm:pt modelId="{ABF6251A-0D7C-4B40-BB0D-8F790AD4580C}" type="parTrans" cxnId="{AAD68A94-1ED4-410F-80F4-206D4E87A5AC}">
      <dgm:prSet/>
      <dgm:spPr/>
      <dgm:t>
        <a:bodyPr/>
        <a:lstStyle/>
        <a:p>
          <a:endParaRPr lang="en-US"/>
        </a:p>
      </dgm:t>
    </dgm:pt>
    <dgm:pt modelId="{3759E7B1-7606-4ED7-A362-5F6493D48D45}" type="sibTrans" cxnId="{AAD68A94-1ED4-410F-80F4-206D4E87A5AC}">
      <dgm:prSet/>
      <dgm:spPr/>
      <dgm:t>
        <a:bodyPr/>
        <a:lstStyle/>
        <a:p>
          <a:endParaRPr lang="en-US"/>
        </a:p>
      </dgm:t>
    </dgm:pt>
    <dgm:pt modelId="{E1751627-5815-449A-B498-33D4DC5FCC16}">
      <dgm:prSet phldrT="[Text]"/>
      <dgm:spPr/>
      <dgm:t>
        <a:bodyPr/>
        <a:lstStyle/>
        <a:p>
          <a:r>
            <a:rPr lang="en-US"/>
            <a:t>Care Coordination Purpose</a:t>
          </a:r>
        </a:p>
      </dgm:t>
    </dgm:pt>
    <dgm:pt modelId="{F8DF28D1-A8B0-4582-A73A-CC7729CCF569}" type="parTrans" cxnId="{5201A1C7-E2C2-471C-B86E-FCBEDDD7DF47}">
      <dgm:prSet/>
      <dgm:spPr/>
      <dgm:t>
        <a:bodyPr/>
        <a:lstStyle/>
        <a:p>
          <a:endParaRPr lang="en-US"/>
        </a:p>
      </dgm:t>
    </dgm:pt>
    <dgm:pt modelId="{199CF79C-E264-4EF6-8694-94AE712326BD}" type="sibTrans" cxnId="{5201A1C7-E2C2-471C-B86E-FCBEDDD7DF47}">
      <dgm:prSet/>
      <dgm:spPr/>
      <dgm:t>
        <a:bodyPr/>
        <a:lstStyle/>
        <a:p>
          <a:endParaRPr lang="en-US"/>
        </a:p>
      </dgm:t>
    </dgm:pt>
    <dgm:pt modelId="{44EF048B-ACF6-4B9B-A00F-E86B2DAB6285}">
      <dgm:prSet phldrT="[Text]"/>
      <dgm:spPr/>
      <dgm:t>
        <a:bodyPr/>
        <a:lstStyle/>
        <a:p>
          <a:r>
            <a:rPr lang="en-US">
              <a:solidFill>
                <a:srgbClr val="00205B"/>
              </a:solidFill>
            </a:rPr>
            <a:t>Care Coordination Tasks</a:t>
          </a:r>
        </a:p>
      </dgm:t>
    </dgm:pt>
    <dgm:pt modelId="{D965F1EF-39D2-437E-8036-A3D2980B1067}" type="parTrans" cxnId="{03C5220D-1D20-40DE-B702-0DA11DAA4EE2}">
      <dgm:prSet/>
      <dgm:spPr/>
      <dgm:t>
        <a:bodyPr/>
        <a:lstStyle/>
        <a:p>
          <a:endParaRPr lang="en-US"/>
        </a:p>
      </dgm:t>
    </dgm:pt>
    <dgm:pt modelId="{54AF98FA-0D95-4722-8059-D40AEE2C8F74}" type="sibTrans" cxnId="{03C5220D-1D20-40DE-B702-0DA11DAA4EE2}">
      <dgm:prSet/>
      <dgm:spPr/>
      <dgm:t>
        <a:bodyPr/>
        <a:lstStyle/>
        <a:p>
          <a:endParaRPr lang="en-US"/>
        </a:p>
      </dgm:t>
    </dgm:pt>
    <dgm:pt modelId="{3D0442F2-488C-41CB-B7E7-D66A9F8D5282}">
      <dgm:prSet phldrT="[Text]"/>
      <dgm:spPr/>
      <dgm:t>
        <a:bodyPr/>
        <a:lstStyle/>
        <a:p>
          <a:r>
            <a:rPr lang="en-US"/>
            <a:t>Assessment	</a:t>
          </a:r>
        </a:p>
      </dgm:t>
    </dgm:pt>
    <dgm:pt modelId="{A2FE58B9-E732-4933-857C-9BB333B1D42C}" type="parTrans" cxnId="{8B5F3432-B22C-4DE1-8127-B491DCFB0083}">
      <dgm:prSet/>
      <dgm:spPr/>
      <dgm:t>
        <a:bodyPr/>
        <a:lstStyle/>
        <a:p>
          <a:endParaRPr lang="en-US"/>
        </a:p>
      </dgm:t>
    </dgm:pt>
    <dgm:pt modelId="{7C82DC77-58ED-4040-BED6-C5D6256E558E}" type="sibTrans" cxnId="{8B5F3432-B22C-4DE1-8127-B491DCFB0083}">
      <dgm:prSet/>
      <dgm:spPr/>
      <dgm:t>
        <a:bodyPr/>
        <a:lstStyle/>
        <a:p>
          <a:endParaRPr lang="en-US"/>
        </a:p>
      </dgm:t>
    </dgm:pt>
    <dgm:pt modelId="{7AA87BF3-1798-4ED3-B319-CB3EFA02C4AD}">
      <dgm:prSet phldrT="[Text]"/>
      <dgm:spPr/>
      <dgm:t>
        <a:bodyPr/>
        <a:lstStyle/>
        <a:p>
          <a:r>
            <a:rPr lang="en-US"/>
            <a:t>Qualifying for MSC+ &amp; MSHO</a:t>
          </a:r>
        </a:p>
      </dgm:t>
    </dgm:pt>
    <dgm:pt modelId="{66BB524F-FDBF-4AD9-9169-3A63927955CC}" type="parTrans" cxnId="{0F411A7D-35A4-4F25-B515-5069CD195607}">
      <dgm:prSet/>
      <dgm:spPr/>
      <dgm:t>
        <a:bodyPr/>
        <a:lstStyle/>
        <a:p>
          <a:endParaRPr lang="en-US"/>
        </a:p>
      </dgm:t>
    </dgm:pt>
    <dgm:pt modelId="{6ABE195D-A430-46A2-BE7E-5C8237BE01A4}" type="sibTrans" cxnId="{0F411A7D-35A4-4F25-B515-5069CD195607}">
      <dgm:prSet/>
      <dgm:spPr/>
      <dgm:t>
        <a:bodyPr/>
        <a:lstStyle/>
        <a:p>
          <a:endParaRPr lang="en-US"/>
        </a:p>
      </dgm:t>
    </dgm:pt>
    <dgm:pt modelId="{15F636A0-D086-44EC-B460-32FCFA09EE5B}">
      <dgm:prSet phldrT="[Text]"/>
      <dgm:spPr/>
      <dgm:t>
        <a:bodyPr/>
        <a:lstStyle/>
        <a:p>
          <a:r>
            <a:rPr lang="en-US"/>
            <a:t>Support Planning</a:t>
          </a:r>
        </a:p>
      </dgm:t>
    </dgm:pt>
    <dgm:pt modelId="{1BD4DED2-E428-4625-BC00-8499A792DD15}" type="parTrans" cxnId="{D52F73CC-353D-418A-B79C-114B2587A19C}">
      <dgm:prSet/>
      <dgm:spPr/>
      <dgm:t>
        <a:bodyPr/>
        <a:lstStyle/>
        <a:p>
          <a:endParaRPr lang="en-US"/>
        </a:p>
      </dgm:t>
    </dgm:pt>
    <dgm:pt modelId="{9E007153-E46E-4996-A688-97B42A2D5A70}" type="sibTrans" cxnId="{D52F73CC-353D-418A-B79C-114B2587A19C}">
      <dgm:prSet/>
      <dgm:spPr/>
      <dgm:t>
        <a:bodyPr/>
        <a:lstStyle/>
        <a:p>
          <a:endParaRPr lang="en-US"/>
        </a:p>
      </dgm:t>
    </dgm:pt>
    <dgm:pt modelId="{9662B075-8A4B-4035-82DB-EFE5B91F0D41}">
      <dgm:prSet phldrT="[Text]"/>
      <dgm:spPr/>
      <dgm:t>
        <a:bodyPr/>
        <a:lstStyle/>
        <a:p>
          <a:r>
            <a:rPr lang="en-US"/>
            <a:t>Ongoing Case Management</a:t>
          </a:r>
        </a:p>
      </dgm:t>
    </dgm:pt>
    <dgm:pt modelId="{245DFDAB-30CB-47DA-A4CE-2D64418097B0}" type="parTrans" cxnId="{0DE06609-EF00-4107-BCE7-B515A1699EEF}">
      <dgm:prSet/>
      <dgm:spPr/>
      <dgm:t>
        <a:bodyPr/>
        <a:lstStyle/>
        <a:p>
          <a:endParaRPr lang="en-US"/>
        </a:p>
      </dgm:t>
    </dgm:pt>
    <dgm:pt modelId="{79E6B3A1-E185-4089-8EEE-00C174E23B6B}" type="sibTrans" cxnId="{0DE06609-EF00-4107-BCE7-B515A1699EEF}">
      <dgm:prSet/>
      <dgm:spPr/>
      <dgm:t>
        <a:bodyPr/>
        <a:lstStyle/>
        <a:p>
          <a:endParaRPr lang="en-US"/>
        </a:p>
      </dgm:t>
    </dgm:pt>
    <dgm:pt modelId="{EB4A32DD-70EE-4401-8BBC-F43C93C34E1C}">
      <dgm:prSet phldrT="[Text]"/>
      <dgm:spPr/>
      <dgm:t>
        <a:bodyPr/>
        <a:lstStyle/>
        <a:p>
          <a:r>
            <a:rPr lang="en-US"/>
            <a:t>Enrollment and Assignment</a:t>
          </a:r>
        </a:p>
      </dgm:t>
    </dgm:pt>
    <dgm:pt modelId="{E6E36F23-4035-4F41-A956-9CE7F4E07EEF}" type="parTrans" cxnId="{91D9F8BE-E3F6-48B1-9AAF-81D131AAE7B2}">
      <dgm:prSet/>
      <dgm:spPr/>
    </dgm:pt>
    <dgm:pt modelId="{0F43F0DB-C952-47C0-8ECB-34703E01B343}" type="sibTrans" cxnId="{91D9F8BE-E3F6-48B1-9AAF-81D131AAE7B2}">
      <dgm:prSet/>
      <dgm:spPr/>
    </dgm:pt>
    <dgm:pt modelId="{EED1DCAC-056D-4162-82F9-7AD1BB4E8B53}" type="pres">
      <dgm:prSet presAssocID="{92B6FF25-C756-427D-AA52-A544A16179FE}" presName="linear" presStyleCnt="0">
        <dgm:presLayoutVars>
          <dgm:dir/>
          <dgm:resizeHandles val="exact"/>
        </dgm:presLayoutVars>
      </dgm:prSet>
      <dgm:spPr/>
    </dgm:pt>
    <dgm:pt modelId="{42CDCFF0-8DBB-49F4-A32A-30A05CAC44CF}" type="pres">
      <dgm:prSet presAssocID="{23C94EAE-1371-4900-BE50-4A4AAEDAEFFF}" presName="comp" presStyleCnt="0"/>
      <dgm:spPr/>
    </dgm:pt>
    <dgm:pt modelId="{3F519B6A-C1F0-4AD0-B83E-726713A3F141}" type="pres">
      <dgm:prSet presAssocID="{23C94EAE-1371-4900-BE50-4A4AAEDAEFFF}" presName="box" presStyleLbl="node1" presStyleIdx="0" presStyleCnt="3"/>
      <dgm:spPr/>
    </dgm:pt>
    <dgm:pt modelId="{6AF2A78F-064F-43FD-8469-85F48681E67C}" type="pres">
      <dgm:prSet presAssocID="{23C94EAE-1371-4900-BE50-4A4AAEDAEFFF}" presName="img" presStyleLbl="fgImgPlace1" presStyleIdx="0" presStyleCnt="3" custFlipHor="1" custScaleX="5192" custScaleY="6495"/>
      <dgm:spPr/>
    </dgm:pt>
    <dgm:pt modelId="{73D90FB9-A19C-4068-840D-4B52FFCFEFDB}" type="pres">
      <dgm:prSet presAssocID="{23C94EAE-1371-4900-BE50-4A4AAEDAEFFF}" presName="text" presStyleLbl="node1" presStyleIdx="0" presStyleCnt="3">
        <dgm:presLayoutVars>
          <dgm:bulletEnabled val="1"/>
        </dgm:presLayoutVars>
      </dgm:prSet>
      <dgm:spPr/>
    </dgm:pt>
    <dgm:pt modelId="{7F09795A-3690-4118-B6C6-64C57DC4D6C6}" type="pres">
      <dgm:prSet presAssocID="{1A06D708-71DA-4EFC-B37A-BE0FF42863FF}" presName="spacer" presStyleCnt="0"/>
      <dgm:spPr/>
    </dgm:pt>
    <dgm:pt modelId="{FEEC3CDC-BE60-4B3B-94DD-1EBB206E5F32}" type="pres">
      <dgm:prSet presAssocID="{9C03E379-A7A5-42D2-A918-4383CE997AB0}" presName="comp" presStyleCnt="0"/>
      <dgm:spPr/>
    </dgm:pt>
    <dgm:pt modelId="{E7D540F8-B8CC-4722-B10C-5E2BE399640D}" type="pres">
      <dgm:prSet presAssocID="{9C03E379-A7A5-42D2-A918-4383CE997AB0}" presName="box" presStyleLbl="node1" presStyleIdx="1" presStyleCnt="3" custLinFactNeighborY="3051"/>
      <dgm:spPr/>
    </dgm:pt>
    <dgm:pt modelId="{3C67091C-0DE6-4E79-8ED5-F726A98D1A55}" type="pres">
      <dgm:prSet presAssocID="{9C03E379-A7A5-42D2-A918-4383CE997AB0}" presName="img" presStyleLbl="fgImgPlace1" presStyleIdx="1" presStyleCnt="3" custScaleX="3423" custScaleY="2812"/>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Court outline"/>
        </a:ext>
      </dgm:extLst>
    </dgm:pt>
    <dgm:pt modelId="{8B4733D3-6301-4B38-BECD-3DB0EFE210F7}" type="pres">
      <dgm:prSet presAssocID="{9C03E379-A7A5-42D2-A918-4383CE997AB0}" presName="text" presStyleLbl="node1" presStyleIdx="1" presStyleCnt="3">
        <dgm:presLayoutVars>
          <dgm:bulletEnabled val="1"/>
        </dgm:presLayoutVars>
      </dgm:prSet>
      <dgm:spPr/>
    </dgm:pt>
    <dgm:pt modelId="{0EAC7AD8-6FB5-416C-8E7F-F67F3046A137}" type="pres">
      <dgm:prSet presAssocID="{E70734DD-A50E-45A0-9E57-188D2F02495A}" presName="spacer" presStyleCnt="0"/>
      <dgm:spPr/>
    </dgm:pt>
    <dgm:pt modelId="{E4D1904B-AB19-47EF-A5B4-CD7A4B45C957}" type="pres">
      <dgm:prSet presAssocID="{44EF048B-ACF6-4B9B-A00F-E86B2DAB6285}" presName="comp" presStyleCnt="0"/>
      <dgm:spPr/>
    </dgm:pt>
    <dgm:pt modelId="{CF90DB8E-8580-47E0-BCA4-1FA0D15B74FE}" type="pres">
      <dgm:prSet presAssocID="{44EF048B-ACF6-4B9B-A00F-E86B2DAB6285}" presName="box" presStyleLbl="node1" presStyleIdx="2" presStyleCnt="3"/>
      <dgm:spPr/>
    </dgm:pt>
    <dgm:pt modelId="{F5ABBF1F-44CE-40E2-A50C-0D739729086F}" type="pres">
      <dgm:prSet presAssocID="{44EF048B-ACF6-4B9B-A00F-E86B2DAB6285}" presName="img" presStyleLbl="fgImgPlace1" presStyleIdx="2" presStyleCnt="3" custFlipHor="1" custScaleX="16034" custScaleY="4354"/>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dgm:spPr>
      <dgm:extLst>
        <a:ext uri="{E40237B7-FDA0-4F09-8148-C483321AD2D9}">
          <dgm14:cNvPr xmlns:dgm14="http://schemas.microsoft.com/office/drawing/2010/diagram" id="0" name="" descr="Clipboard with solid fill"/>
        </a:ext>
      </dgm:extLst>
    </dgm:pt>
    <dgm:pt modelId="{95EC189B-8BF2-4A45-82F1-88C430B0A24B}" type="pres">
      <dgm:prSet presAssocID="{44EF048B-ACF6-4B9B-A00F-E86B2DAB6285}" presName="text" presStyleLbl="node1" presStyleIdx="2" presStyleCnt="3">
        <dgm:presLayoutVars>
          <dgm:bulletEnabled val="1"/>
        </dgm:presLayoutVars>
      </dgm:prSet>
      <dgm:spPr/>
    </dgm:pt>
  </dgm:ptLst>
  <dgm:cxnLst>
    <dgm:cxn modelId="{5B39AE05-FA83-4464-969A-A783CA6803B8}" type="presOf" srcId="{3D0442F2-488C-41CB-B7E7-D66A9F8D5282}" destId="{95EC189B-8BF2-4A45-82F1-88C430B0A24B}" srcOrd="1" destOrd="1" presId="urn:microsoft.com/office/officeart/2005/8/layout/vList4"/>
    <dgm:cxn modelId="{B84B1E09-F74D-473B-8427-175EC1414D97}" type="presOf" srcId="{C551E809-478E-4D80-972A-AC2C1263326B}" destId="{3F519B6A-C1F0-4AD0-B83E-726713A3F141}" srcOrd="0" destOrd="2" presId="urn:microsoft.com/office/officeart/2005/8/layout/vList4"/>
    <dgm:cxn modelId="{0DE06609-EF00-4107-BCE7-B515A1699EEF}" srcId="{44EF048B-ACF6-4B9B-A00F-E86B2DAB6285}" destId="{9662B075-8A4B-4035-82DB-EFE5B91F0D41}" srcOrd="2" destOrd="0" parTransId="{245DFDAB-30CB-47DA-A4CE-2D64418097B0}" sibTransId="{79E6B3A1-E185-4089-8EEE-00C174E23B6B}"/>
    <dgm:cxn modelId="{4652320B-E3DD-4467-92B5-C05E208B564E}" srcId="{92B6FF25-C756-427D-AA52-A544A16179FE}" destId="{9C03E379-A7A5-42D2-A918-4383CE997AB0}" srcOrd="1" destOrd="0" parTransId="{73E1EE8E-F422-412B-91CA-E4E90E72DE3F}" sibTransId="{E70734DD-A50E-45A0-9E57-188D2F02495A}"/>
    <dgm:cxn modelId="{03C5220D-1D20-40DE-B702-0DA11DAA4EE2}" srcId="{92B6FF25-C756-427D-AA52-A544A16179FE}" destId="{44EF048B-ACF6-4B9B-A00F-E86B2DAB6285}" srcOrd="2" destOrd="0" parTransId="{D965F1EF-39D2-437E-8036-A3D2980B1067}" sibTransId="{54AF98FA-0D95-4722-8059-D40AEE2C8F74}"/>
    <dgm:cxn modelId="{71B43F0F-39B0-416C-85A4-ADA31AB3214A}" type="presOf" srcId="{92B6FF25-C756-427D-AA52-A544A16179FE}" destId="{EED1DCAC-056D-4162-82F9-7AD1BB4E8B53}" srcOrd="0" destOrd="0" presId="urn:microsoft.com/office/officeart/2005/8/layout/vList4"/>
    <dgm:cxn modelId="{969A5915-8AAD-4626-B544-E7F3AFB0E4AE}" type="presOf" srcId="{9C03E379-A7A5-42D2-A918-4383CE997AB0}" destId="{8B4733D3-6301-4B38-BECD-3DB0EFE210F7}" srcOrd="1" destOrd="0" presId="urn:microsoft.com/office/officeart/2005/8/layout/vList4"/>
    <dgm:cxn modelId="{C5A76F1F-72A0-4458-B23F-5036DEABF37F}" type="presOf" srcId="{44EF048B-ACF6-4B9B-A00F-E86B2DAB6285}" destId="{CF90DB8E-8580-47E0-BCA4-1FA0D15B74FE}" srcOrd="0" destOrd="0" presId="urn:microsoft.com/office/officeart/2005/8/layout/vList4"/>
    <dgm:cxn modelId="{D0A3DC21-D750-4F7A-A9A2-C923F76F3D51}" type="presOf" srcId="{23C94EAE-1371-4900-BE50-4A4AAEDAEFFF}" destId="{73D90FB9-A19C-4068-840D-4B52FFCFEFDB}" srcOrd="1" destOrd="0" presId="urn:microsoft.com/office/officeart/2005/8/layout/vList4"/>
    <dgm:cxn modelId="{8B5F3432-B22C-4DE1-8127-B491DCFB0083}" srcId="{44EF048B-ACF6-4B9B-A00F-E86B2DAB6285}" destId="{3D0442F2-488C-41CB-B7E7-D66A9F8D5282}" srcOrd="0" destOrd="0" parTransId="{A2FE58B9-E732-4933-857C-9BB333B1D42C}" sibTransId="{7C82DC77-58ED-4040-BED6-C5D6256E558E}"/>
    <dgm:cxn modelId="{245C2B4A-73D8-46F1-AF0F-75C7688E4839}" type="presOf" srcId="{7AA87BF3-1798-4ED3-B319-CB3EFA02C4AD}" destId="{3F519B6A-C1F0-4AD0-B83E-726713A3F141}" srcOrd="0" destOrd="3" presId="urn:microsoft.com/office/officeart/2005/8/layout/vList4"/>
    <dgm:cxn modelId="{5D30116E-27F3-47F1-9663-0A1BD2904371}" type="presOf" srcId="{C551E809-478E-4D80-972A-AC2C1263326B}" destId="{73D90FB9-A19C-4068-840D-4B52FFCFEFDB}" srcOrd="1" destOrd="2" presId="urn:microsoft.com/office/officeart/2005/8/layout/vList4"/>
    <dgm:cxn modelId="{0F411A7D-35A4-4F25-B515-5069CD195607}" srcId="{23C94EAE-1371-4900-BE50-4A4AAEDAEFFF}" destId="{7AA87BF3-1798-4ED3-B319-CB3EFA02C4AD}" srcOrd="2" destOrd="0" parTransId="{66BB524F-FDBF-4AD9-9169-3A63927955CC}" sibTransId="{6ABE195D-A430-46A2-BE7E-5C8237BE01A4}"/>
    <dgm:cxn modelId="{E95F6F81-C051-4F9B-8190-9DC176937379}" type="presOf" srcId="{E1751627-5815-449A-B498-33D4DC5FCC16}" destId="{8B4733D3-6301-4B38-BECD-3DB0EFE210F7}" srcOrd="1" destOrd="2" presId="urn:microsoft.com/office/officeart/2005/8/layout/vList4"/>
    <dgm:cxn modelId="{533E0587-EFE8-4474-B040-8D638950473E}" type="presOf" srcId="{9662B075-8A4B-4035-82DB-EFE5B91F0D41}" destId="{95EC189B-8BF2-4A45-82F1-88C430B0A24B}" srcOrd="1" destOrd="3" presId="urn:microsoft.com/office/officeart/2005/8/layout/vList4"/>
    <dgm:cxn modelId="{E10B3588-D498-4AFD-A32A-FEBC6E42EFEE}" type="presOf" srcId="{23C94EAE-1371-4900-BE50-4A4AAEDAEFFF}" destId="{3F519B6A-C1F0-4AD0-B83E-726713A3F141}" srcOrd="0" destOrd="0" presId="urn:microsoft.com/office/officeart/2005/8/layout/vList4"/>
    <dgm:cxn modelId="{767D368B-68D7-4DD7-90A7-D7FA76F03455}" type="presOf" srcId="{E1751627-5815-449A-B498-33D4DC5FCC16}" destId="{E7D540F8-B8CC-4722-B10C-5E2BE399640D}" srcOrd="0" destOrd="2" presId="urn:microsoft.com/office/officeart/2005/8/layout/vList4"/>
    <dgm:cxn modelId="{A5A1FD8C-37B4-42D9-B9B5-6234FAFB138B}" type="presOf" srcId="{EB4A32DD-70EE-4401-8BBC-F43C93C34E1C}" destId="{8B4733D3-6301-4B38-BECD-3DB0EFE210F7}" srcOrd="1" destOrd="3" presId="urn:microsoft.com/office/officeart/2005/8/layout/vList4"/>
    <dgm:cxn modelId="{40F2298D-DDCF-4C31-8DE0-C7BAFEFC6CB5}" type="presOf" srcId="{7AA87BF3-1798-4ED3-B319-CB3EFA02C4AD}" destId="{73D90FB9-A19C-4068-840D-4B52FFCFEFDB}" srcOrd="1" destOrd="3" presId="urn:microsoft.com/office/officeart/2005/8/layout/vList4"/>
    <dgm:cxn modelId="{01267891-A3B6-4D7B-80CC-93403E44F4E2}" srcId="{92B6FF25-C756-427D-AA52-A544A16179FE}" destId="{23C94EAE-1371-4900-BE50-4A4AAEDAEFFF}" srcOrd="0" destOrd="0" parTransId="{0B0CD1D7-FC0F-455A-AEA8-0FE09E51EB7E}" sibTransId="{1A06D708-71DA-4EFC-B37A-BE0FF42863FF}"/>
    <dgm:cxn modelId="{A84F8991-4DA6-456E-8054-0F79D321CE51}" type="presOf" srcId="{EB4A32DD-70EE-4401-8BBC-F43C93C34E1C}" destId="{E7D540F8-B8CC-4722-B10C-5E2BE399640D}" srcOrd="0" destOrd="3" presId="urn:microsoft.com/office/officeart/2005/8/layout/vList4"/>
    <dgm:cxn modelId="{AAD68A94-1ED4-410F-80F4-206D4E87A5AC}" srcId="{9C03E379-A7A5-42D2-A918-4383CE997AB0}" destId="{CFF7B81B-A486-46CB-89B7-43A1F794111B}" srcOrd="0" destOrd="0" parTransId="{ABF6251A-0D7C-4B40-BB0D-8F790AD4580C}" sibTransId="{3759E7B1-7606-4ED7-A362-5F6493D48D45}"/>
    <dgm:cxn modelId="{08243895-0191-47A7-A10B-D9DACEAE1DB3}" srcId="{23C94EAE-1371-4900-BE50-4A4AAEDAEFFF}" destId="{98FCF5BD-BE8C-46A2-83EA-7D316ACE44E7}" srcOrd="0" destOrd="0" parTransId="{F1D63A21-9A5F-4B90-BC27-0B79CBBBEF28}" sibTransId="{92F79DA7-C0C0-4197-AC16-7E92B358E067}"/>
    <dgm:cxn modelId="{9483519A-E504-47A8-A025-0463BD0B77C4}" type="presOf" srcId="{98FCF5BD-BE8C-46A2-83EA-7D316ACE44E7}" destId="{3F519B6A-C1F0-4AD0-B83E-726713A3F141}" srcOrd="0" destOrd="1" presId="urn:microsoft.com/office/officeart/2005/8/layout/vList4"/>
    <dgm:cxn modelId="{CB3928AD-1E50-4E9E-B948-1DCFC6BA0A13}" type="presOf" srcId="{CFF7B81B-A486-46CB-89B7-43A1F794111B}" destId="{8B4733D3-6301-4B38-BECD-3DB0EFE210F7}" srcOrd="1" destOrd="1" presId="urn:microsoft.com/office/officeart/2005/8/layout/vList4"/>
    <dgm:cxn modelId="{7DA5E6BE-282E-4C76-BA3B-E78703FEE082}" type="presOf" srcId="{CFF7B81B-A486-46CB-89B7-43A1F794111B}" destId="{E7D540F8-B8CC-4722-B10C-5E2BE399640D}" srcOrd="0" destOrd="1" presId="urn:microsoft.com/office/officeart/2005/8/layout/vList4"/>
    <dgm:cxn modelId="{91D9F8BE-E3F6-48B1-9AAF-81D131AAE7B2}" srcId="{9C03E379-A7A5-42D2-A918-4383CE997AB0}" destId="{EB4A32DD-70EE-4401-8BBC-F43C93C34E1C}" srcOrd="2" destOrd="0" parTransId="{E6E36F23-4035-4F41-A956-9CE7F4E07EEF}" sibTransId="{0F43F0DB-C952-47C0-8ECB-34703E01B343}"/>
    <dgm:cxn modelId="{3EB5C7C1-8536-4988-B5B8-B61E63EBF007}" srcId="{23C94EAE-1371-4900-BE50-4A4AAEDAEFFF}" destId="{C551E809-478E-4D80-972A-AC2C1263326B}" srcOrd="1" destOrd="0" parTransId="{D554F5C6-3FD4-4A59-99AA-9E2F5A53E3A8}" sibTransId="{11B47FBB-5322-4572-A133-8415D1BF909E}"/>
    <dgm:cxn modelId="{5201A1C7-E2C2-471C-B86E-FCBEDDD7DF47}" srcId="{9C03E379-A7A5-42D2-A918-4383CE997AB0}" destId="{E1751627-5815-449A-B498-33D4DC5FCC16}" srcOrd="1" destOrd="0" parTransId="{F8DF28D1-A8B0-4582-A73A-CC7729CCF569}" sibTransId="{199CF79C-E264-4EF6-8694-94AE712326BD}"/>
    <dgm:cxn modelId="{165A71CC-CC5F-4568-9FFE-149DD0455ABF}" type="presOf" srcId="{15F636A0-D086-44EC-B460-32FCFA09EE5B}" destId="{95EC189B-8BF2-4A45-82F1-88C430B0A24B}" srcOrd="1" destOrd="2" presId="urn:microsoft.com/office/officeart/2005/8/layout/vList4"/>
    <dgm:cxn modelId="{D52F73CC-353D-418A-B79C-114B2587A19C}" srcId="{44EF048B-ACF6-4B9B-A00F-E86B2DAB6285}" destId="{15F636A0-D086-44EC-B460-32FCFA09EE5B}" srcOrd="1" destOrd="0" parTransId="{1BD4DED2-E428-4625-BC00-8499A792DD15}" sibTransId="{9E007153-E46E-4996-A688-97B42A2D5A70}"/>
    <dgm:cxn modelId="{D0E317CE-7E5D-415E-92F1-BD9600EC7D80}" type="presOf" srcId="{98FCF5BD-BE8C-46A2-83EA-7D316ACE44E7}" destId="{73D90FB9-A19C-4068-840D-4B52FFCFEFDB}" srcOrd="1" destOrd="1" presId="urn:microsoft.com/office/officeart/2005/8/layout/vList4"/>
    <dgm:cxn modelId="{F52A93CF-9978-48AD-9E74-B048F5896FC2}" type="presOf" srcId="{15F636A0-D086-44EC-B460-32FCFA09EE5B}" destId="{CF90DB8E-8580-47E0-BCA4-1FA0D15B74FE}" srcOrd="0" destOrd="2" presId="urn:microsoft.com/office/officeart/2005/8/layout/vList4"/>
    <dgm:cxn modelId="{06049BD0-4BF2-4C70-B01D-A636E9EF2494}" type="presOf" srcId="{9662B075-8A4B-4035-82DB-EFE5B91F0D41}" destId="{CF90DB8E-8580-47E0-BCA4-1FA0D15B74FE}" srcOrd="0" destOrd="3" presId="urn:microsoft.com/office/officeart/2005/8/layout/vList4"/>
    <dgm:cxn modelId="{25A74ED2-F319-44ED-9987-4FA7B4E6F670}" type="presOf" srcId="{3D0442F2-488C-41CB-B7E7-D66A9F8D5282}" destId="{CF90DB8E-8580-47E0-BCA4-1FA0D15B74FE}" srcOrd="0" destOrd="1" presId="urn:microsoft.com/office/officeart/2005/8/layout/vList4"/>
    <dgm:cxn modelId="{F65F33ED-A6A1-4BF9-940E-E6EC152A08D8}" type="presOf" srcId="{44EF048B-ACF6-4B9B-A00F-E86B2DAB6285}" destId="{95EC189B-8BF2-4A45-82F1-88C430B0A24B}" srcOrd="1" destOrd="0" presId="urn:microsoft.com/office/officeart/2005/8/layout/vList4"/>
    <dgm:cxn modelId="{5E5404F6-67E8-442B-8583-E16196CDB1A3}" type="presOf" srcId="{9C03E379-A7A5-42D2-A918-4383CE997AB0}" destId="{E7D540F8-B8CC-4722-B10C-5E2BE399640D}" srcOrd="0" destOrd="0" presId="urn:microsoft.com/office/officeart/2005/8/layout/vList4"/>
    <dgm:cxn modelId="{535631D6-03CC-499C-9670-0E83E6931F9E}" type="presParOf" srcId="{EED1DCAC-056D-4162-82F9-7AD1BB4E8B53}" destId="{42CDCFF0-8DBB-49F4-A32A-30A05CAC44CF}" srcOrd="0" destOrd="0" presId="urn:microsoft.com/office/officeart/2005/8/layout/vList4"/>
    <dgm:cxn modelId="{4E2E17BD-8D3E-4F12-8358-1981E66F1500}" type="presParOf" srcId="{42CDCFF0-8DBB-49F4-A32A-30A05CAC44CF}" destId="{3F519B6A-C1F0-4AD0-B83E-726713A3F141}" srcOrd="0" destOrd="0" presId="urn:microsoft.com/office/officeart/2005/8/layout/vList4"/>
    <dgm:cxn modelId="{F6DB9DA8-1B2F-455E-8661-6839F04C49B2}" type="presParOf" srcId="{42CDCFF0-8DBB-49F4-A32A-30A05CAC44CF}" destId="{6AF2A78F-064F-43FD-8469-85F48681E67C}" srcOrd="1" destOrd="0" presId="urn:microsoft.com/office/officeart/2005/8/layout/vList4"/>
    <dgm:cxn modelId="{89B35012-2B22-412F-988F-E3CFCC52E6F2}" type="presParOf" srcId="{42CDCFF0-8DBB-49F4-A32A-30A05CAC44CF}" destId="{73D90FB9-A19C-4068-840D-4B52FFCFEFDB}" srcOrd="2" destOrd="0" presId="urn:microsoft.com/office/officeart/2005/8/layout/vList4"/>
    <dgm:cxn modelId="{FF4C0767-E68B-423A-9042-0CB55CAFFCAC}" type="presParOf" srcId="{EED1DCAC-056D-4162-82F9-7AD1BB4E8B53}" destId="{7F09795A-3690-4118-B6C6-64C57DC4D6C6}" srcOrd="1" destOrd="0" presId="urn:microsoft.com/office/officeart/2005/8/layout/vList4"/>
    <dgm:cxn modelId="{CA68C121-C58B-4F78-8FE9-BA92FCDEC177}" type="presParOf" srcId="{EED1DCAC-056D-4162-82F9-7AD1BB4E8B53}" destId="{FEEC3CDC-BE60-4B3B-94DD-1EBB206E5F32}" srcOrd="2" destOrd="0" presId="urn:microsoft.com/office/officeart/2005/8/layout/vList4"/>
    <dgm:cxn modelId="{35D8FC83-1535-47F9-8B2A-9A85954B9B36}" type="presParOf" srcId="{FEEC3CDC-BE60-4B3B-94DD-1EBB206E5F32}" destId="{E7D540F8-B8CC-4722-B10C-5E2BE399640D}" srcOrd="0" destOrd="0" presId="urn:microsoft.com/office/officeart/2005/8/layout/vList4"/>
    <dgm:cxn modelId="{49062456-C472-4B35-8DDA-D9F9D5587A72}" type="presParOf" srcId="{FEEC3CDC-BE60-4B3B-94DD-1EBB206E5F32}" destId="{3C67091C-0DE6-4E79-8ED5-F726A98D1A55}" srcOrd="1" destOrd="0" presId="urn:microsoft.com/office/officeart/2005/8/layout/vList4"/>
    <dgm:cxn modelId="{828AF667-BBD1-4951-BB91-EAA989C17FED}" type="presParOf" srcId="{FEEC3CDC-BE60-4B3B-94DD-1EBB206E5F32}" destId="{8B4733D3-6301-4B38-BECD-3DB0EFE210F7}" srcOrd="2" destOrd="0" presId="urn:microsoft.com/office/officeart/2005/8/layout/vList4"/>
    <dgm:cxn modelId="{F4D79B8C-E340-44C0-88B0-C73D2F40D6B4}" type="presParOf" srcId="{EED1DCAC-056D-4162-82F9-7AD1BB4E8B53}" destId="{0EAC7AD8-6FB5-416C-8E7F-F67F3046A137}" srcOrd="3" destOrd="0" presId="urn:microsoft.com/office/officeart/2005/8/layout/vList4"/>
    <dgm:cxn modelId="{364B6C4A-3BE7-405F-B1E0-CBE2DB78114D}" type="presParOf" srcId="{EED1DCAC-056D-4162-82F9-7AD1BB4E8B53}" destId="{E4D1904B-AB19-47EF-A5B4-CD7A4B45C957}" srcOrd="4" destOrd="0" presId="urn:microsoft.com/office/officeart/2005/8/layout/vList4"/>
    <dgm:cxn modelId="{B902DA6C-36E8-44DC-AA81-0E6461275B11}" type="presParOf" srcId="{E4D1904B-AB19-47EF-A5B4-CD7A4B45C957}" destId="{CF90DB8E-8580-47E0-BCA4-1FA0D15B74FE}" srcOrd="0" destOrd="0" presId="urn:microsoft.com/office/officeart/2005/8/layout/vList4"/>
    <dgm:cxn modelId="{F6432D91-AFF6-4CB5-97E2-79C4CD9CCB4F}" type="presParOf" srcId="{E4D1904B-AB19-47EF-A5B4-CD7A4B45C957}" destId="{F5ABBF1F-44CE-40E2-A50C-0D739729086F}" srcOrd="1" destOrd="0" presId="urn:microsoft.com/office/officeart/2005/8/layout/vList4"/>
    <dgm:cxn modelId="{D51299F5-E9BB-4730-BA6A-4D4CC67C587E}" type="presParOf" srcId="{E4D1904B-AB19-47EF-A5B4-CD7A4B45C957}" destId="{95EC189B-8BF2-4A45-82F1-88C430B0A24B}"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092E88-5697-4B1D-AED9-C1DDD4528B0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BC2F8642-2377-4DC5-A551-453CF2775DFE}">
      <dgm:prSet phldrT="[Text]"/>
      <dgm:spPr>
        <a:solidFill>
          <a:srgbClr val="F1BE48"/>
        </a:solidFill>
      </dgm:spPr>
      <dgm:t>
        <a:bodyPr/>
        <a:lstStyle/>
        <a:p>
          <a:r>
            <a:rPr lang="en-US"/>
            <a:t>COR</a:t>
          </a:r>
        </a:p>
      </dgm:t>
    </dgm:pt>
    <dgm:pt modelId="{CE7E327D-FE9E-403D-B501-D88F7C160C05}" type="parTrans" cxnId="{902FEA0A-C9AA-4309-8875-B15121089364}">
      <dgm:prSet/>
      <dgm:spPr/>
      <dgm:t>
        <a:bodyPr/>
        <a:lstStyle/>
        <a:p>
          <a:endParaRPr lang="en-US"/>
        </a:p>
      </dgm:t>
    </dgm:pt>
    <dgm:pt modelId="{449B5022-0703-463D-BE9A-369995ED3AA6}" type="sibTrans" cxnId="{902FEA0A-C9AA-4309-8875-B15121089364}">
      <dgm:prSet/>
      <dgm:spPr/>
      <dgm:t>
        <a:bodyPr/>
        <a:lstStyle/>
        <a:p>
          <a:endParaRPr lang="en-US"/>
        </a:p>
      </dgm:t>
    </dgm:pt>
    <dgm:pt modelId="{BCEE5615-5F50-4654-908A-BBA684943158}">
      <dgm:prSet phldrT="[Text]" custT="1"/>
      <dgm:spPr/>
      <dgm:t>
        <a:bodyPr/>
        <a:lstStyle/>
        <a:p>
          <a:r>
            <a:rPr lang="en-US" sz="1400"/>
            <a:t>Person needs medical assistance</a:t>
          </a:r>
        </a:p>
      </dgm:t>
    </dgm:pt>
    <dgm:pt modelId="{48043FD7-197A-4E35-88B3-976C020E5936}" type="parTrans" cxnId="{49E354AD-B15F-4B2F-9AFF-5EFD4B6701B4}">
      <dgm:prSet/>
      <dgm:spPr/>
      <dgm:t>
        <a:bodyPr/>
        <a:lstStyle/>
        <a:p>
          <a:endParaRPr lang="en-US"/>
        </a:p>
      </dgm:t>
    </dgm:pt>
    <dgm:pt modelId="{A0471A36-EB33-4211-9681-5521CA8930F2}" type="sibTrans" cxnId="{49E354AD-B15F-4B2F-9AFF-5EFD4B6701B4}">
      <dgm:prSet/>
      <dgm:spPr/>
      <dgm:t>
        <a:bodyPr/>
        <a:lstStyle/>
        <a:p>
          <a:endParaRPr lang="en-US"/>
        </a:p>
      </dgm:t>
    </dgm:pt>
    <dgm:pt modelId="{77E945D2-C9E1-4652-AB5A-76134E433608}">
      <dgm:prSet phldrT="[Text]" custT="1"/>
      <dgm:spPr/>
      <dgm:t>
        <a:bodyPr/>
        <a:lstStyle/>
        <a:p>
          <a:r>
            <a:rPr lang="en-US" sz="1400"/>
            <a:t>Completes application at County of Residence (COR)</a:t>
          </a:r>
        </a:p>
      </dgm:t>
    </dgm:pt>
    <dgm:pt modelId="{7D215181-B345-4537-98CC-B00D97DD4290}" type="parTrans" cxnId="{DAF51511-8FF2-4048-8A31-88ADDF09A235}">
      <dgm:prSet/>
      <dgm:spPr/>
      <dgm:t>
        <a:bodyPr/>
        <a:lstStyle/>
        <a:p>
          <a:endParaRPr lang="en-US"/>
        </a:p>
      </dgm:t>
    </dgm:pt>
    <dgm:pt modelId="{0D540437-ACE9-4DDF-9685-16CCDFD0EBC4}" type="sibTrans" cxnId="{DAF51511-8FF2-4048-8A31-88ADDF09A235}">
      <dgm:prSet/>
      <dgm:spPr/>
      <dgm:t>
        <a:bodyPr/>
        <a:lstStyle/>
        <a:p>
          <a:endParaRPr lang="en-US"/>
        </a:p>
      </dgm:t>
    </dgm:pt>
    <dgm:pt modelId="{B6F767F6-3116-44E5-86BE-E25A80B606A7}">
      <dgm:prSet phldrT="[Text]"/>
      <dgm:spPr>
        <a:solidFill>
          <a:srgbClr val="C5003E"/>
        </a:solidFill>
      </dgm:spPr>
      <dgm:t>
        <a:bodyPr/>
        <a:lstStyle/>
        <a:p>
          <a:r>
            <a:rPr lang="en-US"/>
            <a:t>MSC+ Criteria</a:t>
          </a:r>
        </a:p>
      </dgm:t>
    </dgm:pt>
    <dgm:pt modelId="{2ECD2839-F7E3-4134-858F-90421736EB83}" type="parTrans" cxnId="{82E8788E-4850-481F-8758-8C86D6D2671B}">
      <dgm:prSet/>
      <dgm:spPr/>
      <dgm:t>
        <a:bodyPr/>
        <a:lstStyle/>
        <a:p>
          <a:endParaRPr lang="en-US"/>
        </a:p>
      </dgm:t>
    </dgm:pt>
    <dgm:pt modelId="{5C1465D6-D3EF-485D-A626-A6F6BFDB6C79}" type="sibTrans" cxnId="{82E8788E-4850-481F-8758-8C86D6D2671B}">
      <dgm:prSet/>
      <dgm:spPr/>
      <dgm:t>
        <a:bodyPr/>
        <a:lstStyle/>
        <a:p>
          <a:endParaRPr lang="en-US"/>
        </a:p>
      </dgm:t>
    </dgm:pt>
    <dgm:pt modelId="{77F5C120-2E27-4C79-A8DC-6CF2545539A9}">
      <dgm:prSet phldrT="[Text]" custT="1"/>
      <dgm:spPr/>
      <dgm:t>
        <a:bodyPr/>
        <a:lstStyle/>
        <a:p>
          <a:r>
            <a:rPr lang="en-US" sz="1400"/>
            <a:t>MA Eligible</a:t>
          </a:r>
        </a:p>
      </dgm:t>
    </dgm:pt>
    <dgm:pt modelId="{5667A06E-BCE3-4D6C-BAF9-921441269007}" type="parTrans" cxnId="{F7663E38-34AC-47F7-AB7F-F0DF3F4B87BB}">
      <dgm:prSet/>
      <dgm:spPr/>
      <dgm:t>
        <a:bodyPr/>
        <a:lstStyle/>
        <a:p>
          <a:endParaRPr lang="en-US"/>
        </a:p>
      </dgm:t>
    </dgm:pt>
    <dgm:pt modelId="{CCCFBE0D-78D3-4B2B-8441-002702147EA1}" type="sibTrans" cxnId="{F7663E38-34AC-47F7-AB7F-F0DF3F4B87BB}">
      <dgm:prSet/>
      <dgm:spPr/>
      <dgm:t>
        <a:bodyPr/>
        <a:lstStyle/>
        <a:p>
          <a:endParaRPr lang="en-US"/>
        </a:p>
      </dgm:t>
    </dgm:pt>
    <dgm:pt modelId="{233B6D0C-6367-49EB-A878-99EEFE8880E7}">
      <dgm:prSet phldrT="[Text]" custT="1"/>
      <dgm:spPr>
        <a:solidFill>
          <a:srgbClr val="00205B"/>
        </a:solidFill>
      </dgm:spPr>
      <dgm:t>
        <a:bodyPr/>
        <a:lstStyle/>
        <a:p>
          <a:r>
            <a:rPr lang="en-US" sz="1100"/>
            <a:t>Managed Care Organization</a:t>
          </a:r>
        </a:p>
        <a:p>
          <a:r>
            <a:rPr lang="en-US" sz="1100"/>
            <a:t>(MCO)*</a:t>
          </a:r>
        </a:p>
      </dgm:t>
    </dgm:pt>
    <dgm:pt modelId="{5CA49D28-15CF-44FA-A715-2C932CDF1C0B}" type="parTrans" cxnId="{2FAA659D-2370-43BE-85DF-11B1C80D46D7}">
      <dgm:prSet/>
      <dgm:spPr/>
      <dgm:t>
        <a:bodyPr/>
        <a:lstStyle/>
        <a:p>
          <a:endParaRPr lang="en-US"/>
        </a:p>
      </dgm:t>
    </dgm:pt>
    <dgm:pt modelId="{43FE60B0-8D4F-4CCE-B107-D524EC16803A}" type="sibTrans" cxnId="{2FAA659D-2370-43BE-85DF-11B1C80D46D7}">
      <dgm:prSet/>
      <dgm:spPr/>
      <dgm:t>
        <a:bodyPr/>
        <a:lstStyle/>
        <a:p>
          <a:endParaRPr lang="en-US"/>
        </a:p>
      </dgm:t>
    </dgm:pt>
    <dgm:pt modelId="{47A56E86-A524-4B50-8707-1AD99359EA6A}">
      <dgm:prSet phldrT="[Text]" custT="1"/>
      <dgm:spPr/>
      <dgm:t>
        <a:bodyPr/>
        <a:lstStyle/>
        <a:p>
          <a:r>
            <a:rPr lang="en-US" sz="1400"/>
            <a:t>UCare members must live in a UCare MSC+ Service Area</a:t>
          </a:r>
        </a:p>
      </dgm:t>
    </dgm:pt>
    <dgm:pt modelId="{18B435E5-4ABC-4284-AECE-6C13CA978197}" type="parTrans" cxnId="{1D697E91-4E31-45EE-821A-DB675BCCFA44}">
      <dgm:prSet/>
      <dgm:spPr/>
      <dgm:t>
        <a:bodyPr/>
        <a:lstStyle/>
        <a:p>
          <a:endParaRPr lang="en-US"/>
        </a:p>
      </dgm:t>
    </dgm:pt>
    <dgm:pt modelId="{8D73B0E3-99C0-477B-8FEC-818DD2D62AA1}" type="sibTrans" cxnId="{1D697E91-4E31-45EE-821A-DB675BCCFA44}">
      <dgm:prSet/>
      <dgm:spPr/>
      <dgm:t>
        <a:bodyPr/>
        <a:lstStyle/>
        <a:p>
          <a:endParaRPr lang="en-US"/>
        </a:p>
      </dgm:t>
    </dgm:pt>
    <dgm:pt modelId="{36232326-EE7E-4E2C-8FAC-0B71BEBD793A}">
      <dgm:prSet phldrT="[Text]" custT="1"/>
      <dgm:spPr/>
      <dgm:t>
        <a:bodyPr/>
        <a:lstStyle/>
        <a:p>
          <a:r>
            <a:rPr lang="en-US" sz="1400"/>
            <a:t>Age 65 and better</a:t>
          </a:r>
        </a:p>
      </dgm:t>
    </dgm:pt>
    <dgm:pt modelId="{22696862-6598-4E42-B88F-CA008FD18977}" type="parTrans" cxnId="{43A42F5D-972D-490F-8CA6-E065FE53E88E}">
      <dgm:prSet/>
      <dgm:spPr/>
      <dgm:t>
        <a:bodyPr/>
        <a:lstStyle/>
        <a:p>
          <a:endParaRPr lang="en-US"/>
        </a:p>
      </dgm:t>
    </dgm:pt>
    <dgm:pt modelId="{9248425B-2E09-4979-9EE9-04A0780CC2B0}" type="sibTrans" cxnId="{43A42F5D-972D-490F-8CA6-E065FE53E88E}">
      <dgm:prSet/>
      <dgm:spPr/>
      <dgm:t>
        <a:bodyPr/>
        <a:lstStyle/>
        <a:p>
          <a:endParaRPr lang="en-US"/>
        </a:p>
      </dgm:t>
    </dgm:pt>
    <dgm:pt modelId="{859D2ADB-64C0-43AF-B21D-4181469C2CBB}">
      <dgm:prSet phldrT="[Text]" custT="1"/>
      <dgm:spPr/>
      <dgm:t>
        <a:bodyPr/>
        <a:lstStyle/>
        <a:p>
          <a:r>
            <a:rPr lang="en-US" sz="1400"/>
            <a:t>No Medical Spenddown (income over the MA eligibility limit, pays for a portion of medical costs to meet MA criteria)</a:t>
          </a:r>
        </a:p>
      </dgm:t>
    </dgm:pt>
    <dgm:pt modelId="{3FC2C316-43DE-4FA7-9C93-5E5245647EA4}" type="parTrans" cxnId="{0DCC0806-49A9-47F8-A2E5-51FA228D6EAF}">
      <dgm:prSet/>
      <dgm:spPr/>
      <dgm:t>
        <a:bodyPr/>
        <a:lstStyle/>
        <a:p>
          <a:endParaRPr lang="en-US"/>
        </a:p>
      </dgm:t>
    </dgm:pt>
    <dgm:pt modelId="{59EE754E-F069-48F8-8CB6-DA50092151BD}" type="sibTrans" cxnId="{0DCC0806-49A9-47F8-A2E5-51FA228D6EAF}">
      <dgm:prSet/>
      <dgm:spPr/>
      <dgm:t>
        <a:bodyPr/>
        <a:lstStyle/>
        <a:p>
          <a:endParaRPr lang="en-US"/>
        </a:p>
      </dgm:t>
    </dgm:pt>
    <dgm:pt modelId="{2DF6D114-9389-4FEF-8656-8C43AEC5FE2B}">
      <dgm:prSet phldrT="[Text]" custT="1"/>
      <dgm:spPr/>
      <dgm:t>
        <a:bodyPr/>
        <a:lstStyle/>
        <a:p>
          <a:r>
            <a:rPr lang="en-US" sz="1400"/>
            <a:t>Financial Worker at COR determines eligibility</a:t>
          </a:r>
        </a:p>
      </dgm:t>
    </dgm:pt>
    <dgm:pt modelId="{CB998699-340D-4029-8227-0F1D95B03366}" type="parTrans" cxnId="{1FEEA5C8-90B9-4E48-9CF9-19F1472735A2}">
      <dgm:prSet/>
      <dgm:spPr/>
      <dgm:t>
        <a:bodyPr/>
        <a:lstStyle/>
        <a:p>
          <a:endParaRPr lang="en-US"/>
        </a:p>
      </dgm:t>
    </dgm:pt>
    <dgm:pt modelId="{BDE5B4CD-478D-451C-85BE-3F1CB0BD1E36}" type="sibTrans" cxnId="{1FEEA5C8-90B9-4E48-9CF9-19F1472735A2}">
      <dgm:prSet/>
      <dgm:spPr/>
      <dgm:t>
        <a:bodyPr/>
        <a:lstStyle/>
        <a:p>
          <a:endParaRPr lang="en-US"/>
        </a:p>
      </dgm:t>
    </dgm:pt>
    <dgm:pt modelId="{FEF91588-F347-4CFB-91EE-A78AC1A76AB8}">
      <dgm:prSet phldrT="[Text]" custT="1"/>
      <dgm:spPr/>
      <dgm:t>
        <a:bodyPr/>
        <a:lstStyle/>
        <a:p>
          <a:r>
            <a:rPr lang="en-US" sz="1400"/>
            <a:t>MA financial eligibility is reviewed at least annually by Financial Worker</a:t>
          </a:r>
        </a:p>
      </dgm:t>
    </dgm:pt>
    <dgm:pt modelId="{4C479B40-CAD2-4105-B37C-D83D42C04FC8}" type="parTrans" cxnId="{1A89278D-D98E-4FD3-B32B-F874D0F153AC}">
      <dgm:prSet/>
      <dgm:spPr/>
      <dgm:t>
        <a:bodyPr/>
        <a:lstStyle/>
        <a:p>
          <a:endParaRPr lang="en-US"/>
        </a:p>
      </dgm:t>
    </dgm:pt>
    <dgm:pt modelId="{D3167165-A192-4F1E-AAC0-7FC9D78044BA}" type="sibTrans" cxnId="{1A89278D-D98E-4FD3-B32B-F874D0F153AC}">
      <dgm:prSet/>
      <dgm:spPr/>
      <dgm:t>
        <a:bodyPr/>
        <a:lstStyle/>
        <a:p>
          <a:endParaRPr lang="en-US"/>
        </a:p>
      </dgm:t>
    </dgm:pt>
    <dgm:pt modelId="{9020CE40-1D93-4896-986B-E11F44547E99}">
      <dgm:prSet phldrT="[Text]" custT="1"/>
      <dgm:spPr/>
      <dgm:t>
        <a:bodyPr/>
        <a:lstStyle/>
        <a:p>
          <a:r>
            <a:rPr lang="en-US" sz="1400"/>
            <a:t>Either select MSC+ or defaults to MSC+ if no selection made</a:t>
          </a:r>
        </a:p>
      </dgm:t>
    </dgm:pt>
    <dgm:pt modelId="{64B019AC-2357-4BB3-A5BD-7B5D4D7D1C41}" type="parTrans" cxnId="{547D2662-A350-48DF-8205-0E1CD2740230}">
      <dgm:prSet/>
      <dgm:spPr/>
      <dgm:t>
        <a:bodyPr/>
        <a:lstStyle/>
        <a:p>
          <a:endParaRPr lang="en-US"/>
        </a:p>
      </dgm:t>
    </dgm:pt>
    <dgm:pt modelId="{04A5C82F-20D6-4BA3-876D-312C3F282513}" type="sibTrans" cxnId="{547D2662-A350-48DF-8205-0E1CD2740230}">
      <dgm:prSet/>
      <dgm:spPr/>
      <dgm:t>
        <a:bodyPr/>
        <a:lstStyle/>
        <a:p>
          <a:endParaRPr lang="en-US"/>
        </a:p>
      </dgm:t>
    </dgm:pt>
    <dgm:pt modelId="{BC960A58-5877-461C-8AB2-AD0F94B192FA}" type="pres">
      <dgm:prSet presAssocID="{9A092E88-5697-4B1D-AED9-C1DDD4528B02}" presName="linearFlow" presStyleCnt="0">
        <dgm:presLayoutVars>
          <dgm:dir/>
          <dgm:animLvl val="lvl"/>
          <dgm:resizeHandles val="exact"/>
        </dgm:presLayoutVars>
      </dgm:prSet>
      <dgm:spPr/>
    </dgm:pt>
    <dgm:pt modelId="{A4FE0FBD-70CD-4F26-8E82-8AA664FDC8CC}" type="pres">
      <dgm:prSet presAssocID="{BC2F8642-2377-4DC5-A551-453CF2775DFE}" presName="composite" presStyleCnt="0"/>
      <dgm:spPr/>
    </dgm:pt>
    <dgm:pt modelId="{240A673A-5B1D-4FDA-95DE-055058A447B8}" type="pres">
      <dgm:prSet presAssocID="{BC2F8642-2377-4DC5-A551-453CF2775DFE}" presName="parentText" presStyleLbl="alignNode1" presStyleIdx="0" presStyleCnt="3">
        <dgm:presLayoutVars>
          <dgm:chMax val="1"/>
          <dgm:bulletEnabled val="1"/>
        </dgm:presLayoutVars>
      </dgm:prSet>
      <dgm:spPr/>
    </dgm:pt>
    <dgm:pt modelId="{8F4456ED-0675-459A-B9DE-86F8135DC433}" type="pres">
      <dgm:prSet presAssocID="{BC2F8642-2377-4DC5-A551-453CF2775DFE}" presName="descendantText" presStyleLbl="alignAcc1" presStyleIdx="0" presStyleCnt="3">
        <dgm:presLayoutVars>
          <dgm:bulletEnabled val="1"/>
        </dgm:presLayoutVars>
      </dgm:prSet>
      <dgm:spPr/>
    </dgm:pt>
    <dgm:pt modelId="{5777FCBB-93EC-40D5-893C-9996004A414D}" type="pres">
      <dgm:prSet presAssocID="{449B5022-0703-463D-BE9A-369995ED3AA6}" presName="sp" presStyleCnt="0"/>
      <dgm:spPr/>
    </dgm:pt>
    <dgm:pt modelId="{1CCAFC51-AF1E-428C-A04A-140477862786}" type="pres">
      <dgm:prSet presAssocID="{B6F767F6-3116-44E5-86BE-E25A80B606A7}" presName="composite" presStyleCnt="0"/>
      <dgm:spPr/>
    </dgm:pt>
    <dgm:pt modelId="{3A376E0A-3CA2-4506-A2F7-E98A4903D335}" type="pres">
      <dgm:prSet presAssocID="{B6F767F6-3116-44E5-86BE-E25A80B606A7}" presName="parentText" presStyleLbl="alignNode1" presStyleIdx="1" presStyleCnt="3">
        <dgm:presLayoutVars>
          <dgm:chMax val="1"/>
          <dgm:bulletEnabled val="1"/>
        </dgm:presLayoutVars>
      </dgm:prSet>
      <dgm:spPr/>
    </dgm:pt>
    <dgm:pt modelId="{8641923A-7015-4334-AF40-44DE966F1409}" type="pres">
      <dgm:prSet presAssocID="{B6F767F6-3116-44E5-86BE-E25A80B606A7}" presName="descendantText" presStyleLbl="alignAcc1" presStyleIdx="1" presStyleCnt="3">
        <dgm:presLayoutVars>
          <dgm:bulletEnabled val="1"/>
        </dgm:presLayoutVars>
      </dgm:prSet>
      <dgm:spPr/>
    </dgm:pt>
    <dgm:pt modelId="{677DD9EF-ADD4-4C15-BF90-1DFD86A8B98C}" type="pres">
      <dgm:prSet presAssocID="{5C1465D6-D3EF-485D-A626-A6F6BFDB6C79}" presName="sp" presStyleCnt="0"/>
      <dgm:spPr/>
    </dgm:pt>
    <dgm:pt modelId="{9128DA94-900F-4DCB-9E8D-519736957D41}" type="pres">
      <dgm:prSet presAssocID="{233B6D0C-6367-49EB-A878-99EEFE8880E7}" presName="composite" presStyleCnt="0"/>
      <dgm:spPr/>
    </dgm:pt>
    <dgm:pt modelId="{3C5790A1-78EC-4823-9A07-20B263A0F102}" type="pres">
      <dgm:prSet presAssocID="{233B6D0C-6367-49EB-A878-99EEFE8880E7}" presName="parentText" presStyleLbl="alignNode1" presStyleIdx="2" presStyleCnt="3">
        <dgm:presLayoutVars>
          <dgm:chMax val="1"/>
          <dgm:bulletEnabled val="1"/>
        </dgm:presLayoutVars>
      </dgm:prSet>
      <dgm:spPr/>
    </dgm:pt>
    <dgm:pt modelId="{DC0E7C4C-4B68-4AEF-A5DC-F4B088EBAE4C}" type="pres">
      <dgm:prSet presAssocID="{233B6D0C-6367-49EB-A878-99EEFE8880E7}" presName="descendantText" presStyleLbl="alignAcc1" presStyleIdx="2" presStyleCnt="3" custLinFactNeighborX="0" custLinFactNeighborY="-3475">
        <dgm:presLayoutVars>
          <dgm:bulletEnabled val="1"/>
        </dgm:presLayoutVars>
      </dgm:prSet>
      <dgm:spPr/>
    </dgm:pt>
  </dgm:ptLst>
  <dgm:cxnLst>
    <dgm:cxn modelId="{0DCC0806-49A9-47F8-A2E5-51FA228D6EAF}" srcId="{B6F767F6-3116-44E5-86BE-E25A80B606A7}" destId="{859D2ADB-64C0-43AF-B21D-4181469C2CBB}" srcOrd="2" destOrd="0" parTransId="{3FC2C316-43DE-4FA7-9C93-5E5245647EA4}" sibTransId="{59EE754E-F069-48F8-8CB6-DA50092151BD}"/>
    <dgm:cxn modelId="{2A3F7206-DFE8-44E5-A950-AD1741A2C509}" type="presOf" srcId="{BC2F8642-2377-4DC5-A551-453CF2775DFE}" destId="{240A673A-5B1D-4FDA-95DE-055058A447B8}" srcOrd="0" destOrd="0" presId="urn:microsoft.com/office/officeart/2005/8/layout/chevron2"/>
    <dgm:cxn modelId="{902FEA0A-C9AA-4309-8875-B15121089364}" srcId="{9A092E88-5697-4B1D-AED9-C1DDD4528B02}" destId="{BC2F8642-2377-4DC5-A551-453CF2775DFE}" srcOrd="0" destOrd="0" parTransId="{CE7E327D-FE9E-403D-B501-D88F7C160C05}" sibTransId="{449B5022-0703-463D-BE9A-369995ED3AA6}"/>
    <dgm:cxn modelId="{D050E40E-058C-4631-A085-8680A16B2533}" type="presOf" srcId="{FEF91588-F347-4CFB-91EE-A78AC1A76AB8}" destId="{8F4456ED-0675-459A-B9DE-86F8135DC433}" srcOrd="0" destOrd="3" presId="urn:microsoft.com/office/officeart/2005/8/layout/chevron2"/>
    <dgm:cxn modelId="{DAF51511-8FF2-4048-8A31-88ADDF09A235}" srcId="{BC2F8642-2377-4DC5-A551-453CF2775DFE}" destId="{77E945D2-C9E1-4652-AB5A-76134E433608}" srcOrd="1" destOrd="0" parTransId="{7D215181-B345-4537-98CC-B00D97DD4290}" sibTransId="{0D540437-ACE9-4DDF-9685-16CCDFD0EBC4}"/>
    <dgm:cxn modelId="{F7663E38-34AC-47F7-AB7F-F0DF3F4B87BB}" srcId="{B6F767F6-3116-44E5-86BE-E25A80B606A7}" destId="{77F5C120-2E27-4C79-A8DC-6CF2545539A9}" srcOrd="0" destOrd="0" parTransId="{5667A06E-BCE3-4D6C-BAF9-921441269007}" sibTransId="{CCCFBE0D-78D3-4B2B-8441-002702147EA1}"/>
    <dgm:cxn modelId="{43A42F5D-972D-490F-8CA6-E065FE53E88E}" srcId="{B6F767F6-3116-44E5-86BE-E25A80B606A7}" destId="{36232326-EE7E-4E2C-8FAC-0B71BEBD793A}" srcOrd="1" destOrd="0" parTransId="{22696862-6598-4E42-B88F-CA008FD18977}" sibTransId="{9248425B-2E09-4979-9EE9-04A0780CC2B0}"/>
    <dgm:cxn modelId="{547D2662-A350-48DF-8205-0E1CD2740230}" srcId="{233B6D0C-6367-49EB-A878-99EEFE8880E7}" destId="{9020CE40-1D93-4896-986B-E11F44547E99}" srcOrd="1" destOrd="0" parTransId="{64B019AC-2357-4BB3-A5BD-7B5D4D7D1C41}" sibTransId="{04A5C82F-20D6-4BA3-876D-312C3F282513}"/>
    <dgm:cxn modelId="{21148C80-C471-412C-B90F-C6442950753D}" type="presOf" srcId="{77E945D2-C9E1-4652-AB5A-76134E433608}" destId="{8F4456ED-0675-459A-B9DE-86F8135DC433}" srcOrd="0" destOrd="1" presId="urn:microsoft.com/office/officeart/2005/8/layout/chevron2"/>
    <dgm:cxn modelId="{CD1A2085-209E-4584-BC72-89EA5041083C}" type="presOf" srcId="{BCEE5615-5F50-4654-908A-BBA684943158}" destId="{8F4456ED-0675-459A-B9DE-86F8135DC433}" srcOrd="0" destOrd="0" presId="urn:microsoft.com/office/officeart/2005/8/layout/chevron2"/>
    <dgm:cxn modelId="{1A89278D-D98E-4FD3-B32B-F874D0F153AC}" srcId="{BC2F8642-2377-4DC5-A551-453CF2775DFE}" destId="{FEF91588-F347-4CFB-91EE-A78AC1A76AB8}" srcOrd="3" destOrd="0" parTransId="{4C479B40-CAD2-4105-B37C-D83D42C04FC8}" sibTransId="{D3167165-A192-4F1E-AAC0-7FC9D78044BA}"/>
    <dgm:cxn modelId="{82E8788E-4850-481F-8758-8C86D6D2671B}" srcId="{9A092E88-5697-4B1D-AED9-C1DDD4528B02}" destId="{B6F767F6-3116-44E5-86BE-E25A80B606A7}" srcOrd="1" destOrd="0" parTransId="{2ECD2839-F7E3-4134-858F-90421736EB83}" sibTransId="{5C1465D6-D3EF-485D-A626-A6F6BFDB6C79}"/>
    <dgm:cxn modelId="{1D697E91-4E31-45EE-821A-DB675BCCFA44}" srcId="{233B6D0C-6367-49EB-A878-99EEFE8880E7}" destId="{47A56E86-A524-4B50-8707-1AD99359EA6A}" srcOrd="0" destOrd="0" parTransId="{18B435E5-4ABC-4284-AECE-6C13CA978197}" sibTransId="{8D73B0E3-99C0-477B-8FEC-818DD2D62AA1}"/>
    <dgm:cxn modelId="{B7304196-64B0-46C9-9807-4520A614F80F}" type="presOf" srcId="{9A092E88-5697-4B1D-AED9-C1DDD4528B02}" destId="{BC960A58-5877-461C-8AB2-AD0F94B192FA}" srcOrd="0" destOrd="0" presId="urn:microsoft.com/office/officeart/2005/8/layout/chevron2"/>
    <dgm:cxn modelId="{2FAA659D-2370-43BE-85DF-11B1C80D46D7}" srcId="{9A092E88-5697-4B1D-AED9-C1DDD4528B02}" destId="{233B6D0C-6367-49EB-A878-99EEFE8880E7}" srcOrd="2" destOrd="0" parTransId="{5CA49D28-15CF-44FA-A715-2C932CDF1C0B}" sibTransId="{43FE60B0-8D4F-4CCE-B107-D524EC16803A}"/>
    <dgm:cxn modelId="{926A3C9E-C52B-49EB-AA19-E74FC4A1238E}" type="presOf" srcId="{9020CE40-1D93-4896-986B-E11F44547E99}" destId="{DC0E7C4C-4B68-4AEF-A5DC-F4B088EBAE4C}" srcOrd="0" destOrd="1" presId="urn:microsoft.com/office/officeart/2005/8/layout/chevron2"/>
    <dgm:cxn modelId="{1FA9AEA2-5389-4F28-AD5C-C7AB2DD94AD0}" type="presOf" srcId="{2DF6D114-9389-4FEF-8656-8C43AEC5FE2B}" destId="{8F4456ED-0675-459A-B9DE-86F8135DC433}" srcOrd="0" destOrd="2" presId="urn:microsoft.com/office/officeart/2005/8/layout/chevron2"/>
    <dgm:cxn modelId="{49E354AD-B15F-4B2F-9AFF-5EFD4B6701B4}" srcId="{BC2F8642-2377-4DC5-A551-453CF2775DFE}" destId="{BCEE5615-5F50-4654-908A-BBA684943158}" srcOrd="0" destOrd="0" parTransId="{48043FD7-197A-4E35-88B3-976C020E5936}" sibTransId="{A0471A36-EB33-4211-9681-5521CA8930F2}"/>
    <dgm:cxn modelId="{1FEEA5C8-90B9-4E48-9CF9-19F1472735A2}" srcId="{BC2F8642-2377-4DC5-A551-453CF2775DFE}" destId="{2DF6D114-9389-4FEF-8656-8C43AEC5FE2B}" srcOrd="2" destOrd="0" parTransId="{CB998699-340D-4029-8227-0F1D95B03366}" sibTransId="{BDE5B4CD-478D-451C-85BE-3F1CB0BD1E36}"/>
    <dgm:cxn modelId="{406430D1-1504-490C-92A3-5E1007558490}" type="presOf" srcId="{233B6D0C-6367-49EB-A878-99EEFE8880E7}" destId="{3C5790A1-78EC-4823-9A07-20B263A0F102}" srcOrd="0" destOrd="0" presId="urn:microsoft.com/office/officeart/2005/8/layout/chevron2"/>
    <dgm:cxn modelId="{C63FB3D1-44C1-4EE1-A728-9F55082F52A0}" type="presOf" srcId="{47A56E86-A524-4B50-8707-1AD99359EA6A}" destId="{DC0E7C4C-4B68-4AEF-A5DC-F4B088EBAE4C}" srcOrd="0" destOrd="0" presId="urn:microsoft.com/office/officeart/2005/8/layout/chevron2"/>
    <dgm:cxn modelId="{E5F5FED1-379E-490A-B3D9-37A332B8378A}" type="presOf" srcId="{36232326-EE7E-4E2C-8FAC-0B71BEBD793A}" destId="{8641923A-7015-4334-AF40-44DE966F1409}" srcOrd="0" destOrd="1" presId="urn:microsoft.com/office/officeart/2005/8/layout/chevron2"/>
    <dgm:cxn modelId="{800807DF-1DEF-47B9-B44A-03E5F029312D}" type="presOf" srcId="{77F5C120-2E27-4C79-A8DC-6CF2545539A9}" destId="{8641923A-7015-4334-AF40-44DE966F1409}" srcOrd="0" destOrd="0" presId="urn:microsoft.com/office/officeart/2005/8/layout/chevron2"/>
    <dgm:cxn modelId="{70C861E5-D079-4542-9326-0DCAA9B151E3}" type="presOf" srcId="{B6F767F6-3116-44E5-86BE-E25A80B606A7}" destId="{3A376E0A-3CA2-4506-A2F7-E98A4903D335}" srcOrd="0" destOrd="0" presId="urn:microsoft.com/office/officeart/2005/8/layout/chevron2"/>
    <dgm:cxn modelId="{74DEACFE-8157-4A64-B3E8-20721511574E}" type="presOf" srcId="{859D2ADB-64C0-43AF-B21D-4181469C2CBB}" destId="{8641923A-7015-4334-AF40-44DE966F1409}" srcOrd="0" destOrd="2" presId="urn:microsoft.com/office/officeart/2005/8/layout/chevron2"/>
    <dgm:cxn modelId="{9FD43B91-EE6B-48AD-AD3A-1E02D1D0527C}" type="presParOf" srcId="{BC960A58-5877-461C-8AB2-AD0F94B192FA}" destId="{A4FE0FBD-70CD-4F26-8E82-8AA664FDC8CC}" srcOrd="0" destOrd="0" presId="urn:microsoft.com/office/officeart/2005/8/layout/chevron2"/>
    <dgm:cxn modelId="{FB345730-68F9-40D7-A1A2-18C2826DCFA5}" type="presParOf" srcId="{A4FE0FBD-70CD-4F26-8E82-8AA664FDC8CC}" destId="{240A673A-5B1D-4FDA-95DE-055058A447B8}" srcOrd="0" destOrd="0" presId="urn:microsoft.com/office/officeart/2005/8/layout/chevron2"/>
    <dgm:cxn modelId="{A95A9EEC-46F7-4747-A920-774493662DE0}" type="presParOf" srcId="{A4FE0FBD-70CD-4F26-8E82-8AA664FDC8CC}" destId="{8F4456ED-0675-459A-B9DE-86F8135DC433}" srcOrd="1" destOrd="0" presId="urn:microsoft.com/office/officeart/2005/8/layout/chevron2"/>
    <dgm:cxn modelId="{BBEAEEC8-D02A-4706-A32E-09FD6694C8A4}" type="presParOf" srcId="{BC960A58-5877-461C-8AB2-AD0F94B192FA}" destId="{5777FCBB-93EC-40D5-893C-9996004A414D}" srcOrd="1" destOrd="0" presId="urn:microsoft.com/office/officeart/2005/8/layout/chevron2"/>
    <dgm:cxn modelId="{4F675C4C-3E1C-430E-AA5E-2F2E5BE308AE}" type="presParOf" srcId="{BC960A58-5877-461C-8AB2-AD0F94B192FA}" destId="{1CCAFC51-AF1E-428C-A04A-140477862786}" srcOrd="2" destOrd="0" presId="urn:microsoft.com/office/officeart/2005/8/layout/chevron2"/>
    <dgm:cxn modelId="{59CD1412-F760-4D20-9FAB-D51DD551E226}" type="presParOf" srcId="{1CCAFC51-AF1E-428C-A04A-140477862786}" destId="{3A376E0A-3CA2-4506-A2F7-E98A4903D335}" srcOrd="0" destOrd="0" presId="urn:microsoft.com/office/officeart/2005/8/layout/chevron2"/>
    <dgm:cxn modelId="{7E530360-0712-4E11-AF38-A7509441904D}" type="presParOf" srcId="{1CCAFC51-AF1E-428C-A04A-140477862786}" destId="{8641923A-7015-4334-AF40-44DE966F1409}" srcOrd="1" destOrd="0" presId="urn:microsoft.com/office/officeart/2005/8/layout/chevron2"/>
    <dgm:cxn modelId="{1B3FD93E-DC97-4011-BE35-86F4AD784DC3}" type="presParOf" srcId="{BC960A58-5877-461C-8AB2-AD0F94B192FA}" destId="{677DD9EF-ADD4-4C15-BF90-1DFD86A8B98C}" srcOrd="3" destOrd="0" presId="urn:microsoft.com/office/officeart/2005/8/layout/chevron2"/>
    <dgm:cxn modelId="{597B6A2B-A268-4FE1-A6BE-B7472C24CF4D}" type="presParOf" srcId="{BC960A58-5877-461C-8AB2-AD0F94B192FA}" destId="{9128DA94-900F-4DCB-9E8D-519736957D41}" srcOrd="4" destOrd="0" presId="urn:microsoft.com/office/officeart/2005/8/layout/chevron2"/>
    <dgm:cxn modelId="{41BF4DC8-7C65-4F5E-B453-1F7986E7D678}" type="presParOf" srcId="{9128DA94-900F-4DCB-9E8D-519736957D41}" destId="{3C5790A1-78EC-4823-9A07-20B263A0F102}" srcOrd="0" destOrd="0" presId="urn:microsoft.com/office/officeart/2005/8/layout/chevron2"/>
    <dgm:cxn modelId="{BCA306D1-DD43-421D-A9D4-8EDD62391F49}" type="presParOf" srcId="{9128DA94-900F-4DCB-9E8D-519736957D41}" destId="{DC0E7C4C-4B68-4AEF-A5DC-F4B088EBAE4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092E88-5697-4B1D-AED9-C1DDD4528B0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BC2F8642-2377-4DC5-A551-453CF2775DFE}">
      <dgm:prSet phldrT="[Text]" custT="1"/>
      <dgm:spPr>
        <a:solidFill>
          <a:srgbClr val="F1BE48"/>
        </a:solidFill>
      </dgm:spPr>
      <dgm:t>
        <a:bodyPr/>
        <a:lstStyle/>
        <a:p>
          <a:r>
            <a:rPr lang="en-US" sz="1400"/>
            <a:t>COR</a:t>
          </a:r>
        </a:p>
      </dgm:t>
    </dgm:pt>
    <dgm:pt modelId="{CE7E327D-FE9E-403D-B501-D88F7C160C05}" type="parTrans" cxnId="{902FEA0A-C9AA-4309-8875-B15121089364}">
      <dgm:prSet/>
      <dgm:spPr/>
      <dgm:t>
        <a:bodyPr/>
        <a:lstStyle/>
        <a:p>
          <a:endParaRPr lang="en-US"/>
        </a:p>
      </dgm:t>
    </dgm:pt>
    <dgm:pt modelId="{449B5022-0703-463D-BE9A-369995ED3AA6}" type="sibTrans" cxnId="{902FEA0A-C9AA-4309-8875-B15121089364}">
      <dgm:prSet/>
      <dgm:spPr/>
      <dgm:t>
        <a:bodyPr/>
        <a:lstStyle/>
        <a:p>
          <a:endParaRPr lang="en-US"/>
        </a:p>
      </dgm:t>
    </dgm:pt>
    <dgm:pt modelId="{BCEE5615-5F50-4654-908A-BBA684943158}">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Person needs medical assistance</a:t>
          </a:r>
        </a:p>
      </dgm:t>
    </dgm:pt>
    <dgm:pt modelId="{48043FD7-197A-4E35-88B3-976C020E5936}" type="parTrans" cxnId="{49E354AD-B15F-4B2F-9AFF-5EFD4B6701B4}">
      <dgm:prSet/>
      <dgm:spPr/>
      <dgm:t>
        <a:bodyPr/>
        <a:lstStyle/>
        <a:p>
          <a:endParaRPr lang="en-US"/>
        </a:p>
      </dgm:t>
    </dgm:pt>
    <dgm:pt modelId="{A0471A36-EB33-4211-9681-5521CA8930F2}" type="sibTrans" cxnId="{49E354AD-B15F-4B2F-9AFF-5EFD4B6701B4}">
      <dgm:prSet/>
      <dgm:spPr/>
      <dgm:t>
        <a:bodyPr/>
        <a:lstStyle/>
        <a:p>
          <a:endParaRPr lang="en-US"/>
        </a:p>
      </dgm:t>
    </dgm:pt>
    <dgm:pt modelId="{77E945D2-C9E1-4652-AB5A-76134E433608}">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Completes application at County of Residence (COR)</a:t>
          </a:r>
        </a:p>
      </dgm:t>
    </dgm:pt>
    <dgm:pt modelId="{7D215181-B345-4537-98CC-B00D97DD4290}" type="parTrans" cxnId="{DAF51511-8FF2-4048-8A31-88ADDF09A235}">
      <dgm:prSet/>
      <dgm:spPr/>
      <dgm:t>
        <a:bodyPr/>
        <a:lstStyle/>
        <a:p>
          <a:endParaRPr lang="en-US"/>
        </a:p>
      </dgm:t>
    </dgm:pt>
    <dgm:pt modelId="{0D540437-ACE9-4DDF-9685-16CCDFD0EBC4}" type="sibTrans" cxnId="{DAF51511-8FF2-4048-8A31-88ADDF09A235}">
      <dgm:prSet/>
      <dgm:spPr/>
      <dgm:t>
        <a:bodyPr/>
        <a:lstStyle/>
        <a:p>
          <a:endParaRPr lang="en-US"/>
        </a:p>
      </dgm:t>
    </dgm:pt>
    <dgm:pt modelId="{B6F767F6-3116-44E5-86BE-E25A80B606A7}">
      <dgm:prSet phldrT="[Text]" custT="1"/>
      <dgm:spPr>
        <a:solidFill>
          <a:srgbClr val="C5003E"/>
        </a:solidFill>
      </dgm:spPr>
      <dgm:t>
        <a:bodyPr/>
        <a:lstStyle/>
        <a:p>
          <a:endParaRPr lang="en-US" sz="900"/>
        </a:p>
        <a:p>
          <a:r>
            <a:rPr lang="en-US" sz="1400"/>
            <a:t>MSHO </a:t>
          </a:r>
        </a:p>
        <a:p>
          <a:r>
            <a:rPr lang="en-US" sz="1400"/>
            <a:t>Criteria</a:t>
          </a:r>
        </a:p>
      </dgm:t>
    </dgm:pt>
    <dgm:pt modelId="{2ECD2839-F7E3-4134-858F-90421736EB83}" type="parTrans" cxnId="{82E8788E-4850-481F-8758-8C86D6D2671B}">
      <dgm:prSet/>
      <dgm:spPr/>
      <dgm:t>
        <a:bodyPr/>
        <a:lstStyle/>
        <a:p>
          <a:endParaRPr lang="en-US"/>
        </a:p>
      </dgm:t>
    </dgm:pt>
    <dgm:pt modelId="{5C1465D6-D3EF-485D-A626-A6F6BFDB6C79}" type="sibTrans" cxnId="{82E8788E-4850-481F-8758-8C86D6D2671B}">
      <dgm:prSet/>
      <dgm:spPr/>
      <dgm:t>
        <a:bodyPr/>
        <a:lstStyle/>
        <a:p>
          <a:endParaRPr lang="en-US"/>
        </a:p>
      </dgm:t>
    </dgm:pt>
    <dgm:pt modelId="{77F5C120-2E27-4C79-A8DC-6CF2545539A9}">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MA Eligible</a:t>
          </a:r>
        </a:p>
      </dgm:t>
    </dgm:pt>
    <dgm:pt modelId="{5667A06E-BCE3-4D6C-BAF9-921441269007}" type="parTrans" cxnId="{F7663E38-34AC-47F7-AB7F-F0DF3F4B87BB}">
      <dgm:prSet/>
      <dgm:spPr/>
      <dgm:t>
        <a:bodyPr/>
        <a:lstStyle/>
        <a:p>
          <a:endParaRPr lang="en-US"/>
        </a:p>
      </dgm:t>
    </dgm:pt>
    <dgm:pt modelId="{CCCFBE0D-78D3-4B2B-8441-002702147EA1}" type="sibTrans" cxnId="{F7663E38-34AC-47F7-AB7F-F0DF3F4B87BB}">
      <dgm:prSet/>
      <dgm:spPr/>
      <dgm:t>
        <a:bodyPr/>
        <a:lstStyle/>
        <a:p>
          <a:endParaRPr lang="en-US"/>
        </a:p>
      </dgm:t>
    </dgm:pt>
    <dgm:pt modelId="{233B6D0C-6367-49EB-A878-99EEFE8880E7}">
      <dgm:prSet phldrT="[Text]" custT="1"/>
      <dgm:spPr>
        <a:solidFill>
          <a:srgbClr val="00205B"/>
        </a:solidFill>
      </dgm:spPr>
      <dgm:t>
        <a:bodyPr/>
        <a:lstStyle/>
        <a:p>
          <a:r>
            <a:rPr lang="en-US" sz="1400" kern="1200">
              <a:solidFill>
                <a:srgbClr val="FFFFFF"/>
              </a:solidFill>
              <a:latin typeface="Verdana"/>
              <a:ea typeface="+mn-ea"/>
              <a:cs typeface="+mn-cs"/>
            </a:rPr>
            <a:t>Choose</a:t>
          </a:r>
          <a:r>
            <a:rPr lang="en-US" sz="1100" kern="1200"/>
            <a:t> </a:t>
          </a:r>
          <a:r>
            <a:rPr lang="en-US" sz="1400" kern="1200">
              <a:solidFill>
                <a:srgbClr val="FFFFFF"/>
              </a:solidFill>
              <a:latin typeface="Verdana"/>
              <a:ea typeface="+mn-ea"/>
              <a:cs typeface="+mn-cs"/>
            </a:rPr>
            <a:t>UCare</a:t>
          </a:r>
        </a:p>
      </dgm:t>
    </dgm:pt>
    <dgm:pt modelId="{5CA49D28-15CF-44FA-A715-2C932CDF1C0B}" type="parTrans" cxnId="{2FAA659D-2370-43BE-85DF-11B1C80D46D7}">
      <dgm:prSet/>
      <dgm:spPr/>
      <dgm:t>
        <a:bodyPr/>
        <a:lstStyle/>
        <a:p>
          <a:endParaRPr lang="en-US"/>
        </a:p>
      </dgm:t>
    </dgm:pt>
    <dgm:pt modelId="{43FE60B0-8D4F-4CCE-B107-D524EC16803A}" type="sibTrans" cxnId="{2FAA659D-2370-43BE-85DF-11B1C80D46D7}">
      <dgm:prSet/>
      <dgm:spPr/>
      <dgm:t>
        <a:bodyPr/>
        <a:lstStyle/>
        <a:p>
          <a:endParaRPr lang="en-US"/>
        </a:p>
      </dgm:t>
    </dgm:pt>
    <dgm:pt modelId="{47A56E86-A524-4B50-8707-1AD99359EA6A}">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UCare members must live in a UCare MSHO Service Area</a:t>
          </a:r>
        </a:p>
      </dgm:t>
    </dgm:pt>
    <dgm:pt modelId="{18B435E5-4ABC-4284-AECE-6C13CA978197}" type="parTrans" cxnId="{1D697E91-4E31-45EE-821A-DB675BCCFA44}">
      <dgm:prSet/>
      <dgm:spPr/>
      <dgm:t>
        <a:bodyPr/>
        <a:lstStyle/>
        <a:p>
          <a:endParaRPr lang="en-US"/>
        </a:p>
      </dgm:t>
    </dgm:pt>
    <dgm:pt modelId="{8D73B0E3-99C0-477B-8FEC-818DD2D62AA1}" type="sibTrans" cxnId="{1D697E91-4E31-45EE-821A-DB675BCCFA44}">
      <dgm:prSet/>
      <dgm:spPr/>
      <dgm:t>
        <a:bodyPr/>
        <a:lstStyle/>
        <a:p>
          <a:endParaRPr lang="en-US"/>
        </a:p>
      </dgm:t>
    </dgm:pt>
    <dgm:pt modelId="{36232326-EE7E-4E2C-8FAC-0B71BEBD793A}">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Age 65 and better</a:t>
          </a:r>
        </a:p>
      </dgm:t>
    </dgm:pt>
    <dgm:pt modelId="{22696862-6598-4E42-B88F-CA008FD18977}" type="parTrans" cxnId="{43A42F5D-972D-490F-8CA6-E065FE53E88E}">
      <dgm:prSet/>
      <dgm:spPr/>
      <dgm:t>
        <a:bodyPr/>
        <a:lstStyle/>
        <a:p>
          <a:endParaRPr lang="en-US"/>
        </a:p>
      </dgm:t>
    </dgm:pt>
    <dgm:pt modelId="{9248425B-2E09-4979-9EE9-04A0780CC2B0}" type="sibTrans" cxnId="{43A42F5D-972D-490F-8CA6-E065FE53E88E}">
      <dgm:prSet/>
      <dgm:spPr/>
      <dgm:t>
        <a:bodyPr/>
        <a:lstStyle/>
        <a:p>
          <a:endParaRPr lang="en-US"/>
        </a:p>
      </dgm:t>
    </dgm:pt>
    <dgm:pt modelId="{C6E5CA16-21B9-4C80-A5C4-988C686A610C}">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Enrolled in Medicare A/B/D</a:t>
          </a:r>
        </a:p>
      </dgm:t>
    </dgm:pt>
    <dgm:pt modelId="{E098CB53-4F4C-4285-BF21-51AA628B9FB9}" type="parTrans" cxnId="{7C75F7C7-5EE5-44AB-8150-609459A5CE1C}">
      <dgm:prSet/>
      <dgm:spPr/>
      <dgm:t>
        <a:bodyPr/>
        <a:lstStyle/>
        <a:p>
          <a:endParaRPr lang="en-US"/>
        </a:p>
      </dgm:t>
    </dgm:pt>
    <dgm:pt modelId="{AF6C2D4C-2236-4FE2-AEE9-413CE50317B8}" type="sibTrans" cxnId="{7C75F7C7-5EE5-44AB-8150-609459A5CE1C}">
      <dgm:prSet/>
      <dgm:spPr/>
      <dgm:t>
        <a:bodyPr/>
        <a:lstStyle/>
        <a:p>
          <a:endParaRPr lang="en-US"/>
        </a:p>
      </dgm:t>
    </dgm:pt>
    <dgm:pt modelId="{859D2ADB-64C0-43AF-B21D-4181469C2CBB}">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No Medical Spenddown (income over the MA eligibility limit, pays for a portion of medical costs to meet MA criteria)</a:t>
          </a:r>
        </a:p>
      </dgm:t>
    </dgm:pt>
    <dgm:pt modelId="{3FC2C316-43DE-4FA7-9C93-5E5245647EA4}" type="parTrans" cxnId="{0DCC0806-49A9-47F8-A2E5-51FA228D6EAF}">
      <dgm:prSet/>
      <dgm:spPr/>
      <dgm:t>
        <a:bodyPr/>
        <a:lstStyle/>
        <a:p>
          <a:endParaRPr lang="en-US"/>
        </a:p>
      </dgm:t>
    </dgm:pt>
    <dgm:pt modelId="{59EE754E-F069-48F8-8CB6-DA50092151BD}" type="sibTrans" cxnId="{0DCC0806-49A9-47F8-A2E5-51FA228D6EAF}">
      <dgm:prSet/>
      <dgm:spPr/>
      <dgm:t>
        <a:bodyPr/>
        <a:lstStyle/>
        <a:p>
          <a:endParaRPr lang="en-US"/>
        </a:p>
      </dgm:t>
    </dgm:pt>
    <dgm:pt modelId="{2DF6D114-9389-4FEF-8656-8C43AEC5FE2B}">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Financial Worker at COR determines eligibility</a:t>
          </a:r>
        </a:p>
      </dgm:t>
    </dgm:pt>
    <dgm:pt modelId="{CB998699-340D-4029-8227-0F1D95B03366}" type="parTrans" cxnId="{1FEEA5C8-90B9-4E48-9CF9-19F1472735A2}">
      <dgm:prSet/>
      <dgm:spPr/>
      <dgm:t>
        <a:bodyPr/>
        <a:lstStyle/>
        <a:p>
          <a:endParaRPr lang="en-US"/>
        </a:p>
      </dgm:t>
    </dgm:pt>
    <dgm:pt modelId="{BDE5B4CD-478D-451C-85BE-3F1CB0BD1E36}" type="sibTrans" cxnId="{1FEEA5C8-90B9-4E48-9CF9-19F1472735A2}">
      <dgm:prSet/>
      <dgm:spPr/>
      <dgm:t>
        <a:bodyPr/>
        <a:lstStyle/>
        <a:p>
          <a:endParaRPr lang="en-US"/>
        </a:p>
      </dgm:t>
    </dgm:pt>
    <dgm:pt modelId="{FEF91588-F347-4CFB-91EE-A78AC1A76AB8}">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MA financial eligibility is reviewed at least annually by Financial Worker</a:t>
          </a:r>
        </a:p>
      </dgm:t>
    </dgm:pt>
    <dgm:pt modelId="{4C479B40-CAD2-4105-B37C-D83D42C04FC8}" type="parTrans" cxnId="{1A89278D-D98E-4FD3-B32B-F874D0F153AC}">
      <dgm:prSet/>
      <dgm:spPr/>
      <dgm:t>
        <a:bodyPr/>
        <a:lstStyle/>
        <a:p>
          <a:endParaRPr lang="en-US"/>
        </a:p>
      </dgm:t>
    </dgm:pt>
    <dgm:pt modelId="{D3167165-A192-4F1E-AAC0-7FC9D78044BA}" type="sibTrans" cxnId="{1A89278D-D98E-4FD3-B32B-F874D0F153AC}">
      <dgm:prSet/>
      <dgm:spPr/>
      <dgm:t>
        <a:bodyPr/>
        <a:lstStyle/>
        <a:p>
          <a:endParaRPr lang="en-US"/>
        </a:p>
      </dgm:t>
    </dgm:pt>
    <dgm:pt modelId="{9A031928-285B-40FF-B5F6-16F8CEF66D33}">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Actively select MSHO as preferred plan</a:t>
          </a:r>
        </a:p>
      </dgm:t>
    </dgm:pt>
    <dgm:pt modelId="{CF690274-55B1-4D1A-804B-661BF3D2F780}" type="parTrans" cxnId="{BD0D627D-E4CD-4F14-9A37-B73AF4078636}">
      <dgm:prSet/>
      <dgm:spPr/>
      <dgm:t>
        <a:bodyPr/>
        <a:lstStyle/>
        <a:p>
          <a:endParaRPr lang="en-US"/>
        </a:p>
      </dgm:t>
    </dgm:pt>
    <dgm:pt modelId="{A30D6033-EC38-4D3F-B79D-94A7D087943C}" type="sibTrans" cxnId="{BD0D627D-E4CD-4F14-9A37-B73AF4078636}">
      <dgm:prSet/>
      <dgm:spPr/>
      <dgm:t>
        <a:bodyPr/>
        <a:lstStyle/>
        <a:p>
          <a:endParaRPr lang="en-US"/>
        </a:p>
      </dgm:t>
    </dgm:pt>
    <dgm:pt modelId="{BC960A58-5877-461C-8AB2-AD0F94B192FA}" type="pres">
      <dgm:prSet presAssocID="{9A092E88-5697-4B1D-AED9-C1DDD4528B02}" presName="linearFlow" presStyleCnt="0">
        <dgm:presLayoutVars>
          <dgm:dir/>
          <dgm:animLvl val="lvl"/>
          <dgm:resizeHandles val="exact"/>
        </dgm:presLayoutVars>
      </dgm:prSet>
      <dgm:spPr/>
    </dgm:pt>
    <dgm:pt modelId="{A4FE0FBD-70CD-4F26-8E82-8AA664FDC8CC}" type="pres">
      <dgm:prSet presAssocID="{BC2F8642-2377-4DC5-A551-453CF2775DFE}" presName="composite" presStyleCnt="0"/>
      <dgm:spPr/>
    </dgm:pt>
    <dgm:pt modelId="{240A673A-5B1D-4FDA-95DE-055058A447B8}" type="pres">
      <dgm:prSet presAssocID="{BC2F8642-2377-4DC5-A551-453CF2775DFE}" presName="parentText" presStyleLbl="alignNode1" presStyleIdx="0" presStyleCnt="3">
        <dgm:presLayoutVars>
          <dgm:chMax val="1"/>
          <dgm:bulletEnabled val="1"/>
        </dgm:presLayoutVars>
      </dgm:prSet>
      <dgm:spPr/>
    </dgm:pt>
    <dgm:pt modelId="{8F4456ED-0675-459A-B9DE-86F8135DC433}" type="pres">
      <dgm:prSet presAssocID="{BC2F8642-2377-4DC5-A551-453CF2775DFE}" presName="descendantText" presStyleLbl="alignAcc1" presStyleIdx="0" presStyleCnt="3" custLinFactNeighborX="0" custLinFactNeighborY="-1041">
        <dgm:presLayoutVars>
          <dgm:bulletEnabled val="1"/>
        </dgm:presLayoutVars>
      </dgm:prSet>
      <dgm:spPr/>
    </dgm:pt>
    <dgm:pt modelId="{5777FCBB-93EC-40D5-893C-9996004A414D}" type="pres">
      <dgm:prSet presAssocID="{449B5022-0703-463D-BE9A-369995ED3AA6}" presName="sp" presStyleCnt="0"/>
      <dgm:spPr/>
    </dgm:pt>
    <dgm:pt modelId="{1CCAFC51-AF1E-428C-A04A-140477862786}" type="pres">
      <dgm:prSet presAssocID="{B6F767F6-3116-44E5-86BE-E25A80B606A7}" presName="composite" presStyleCnt="0"/>
      <dgm:spPr/>
    </dgm:pt>
    <dgm:pt modelId="{3A376E0A-3CA2-4506-A2F7-E98A4903D335}" type="pres">
      <dgm:prSet presAssocID="{B6F767F6-3116-44E5-86BE-E25A80B606A7}" presName="parentText" presStyleLbl="alignNode1" presStyleIdx="1" presStyleCnt="3">
        <dgm:presLayoutVars>
          <dgm:chMax val="1"/>
          <dgm:bulletEnabled val="1"/>
        </dgm:presLayoutVars>
      </dgm:prSet>
      <dgm:spPr/>
    </dgm:pt>
    <dgm:pt modelId="{8641923A-7015-4334-AF40-44DE966F1409}" type="pres">
      <dgm:prSet presAssocID="{B6F767F6-3116-44E5-86BE-E25A80B606A7}" presName="descendantText" presStyleLbl="alignAcc1" presStyleIdx="1" presStyleCnt="3">
        <dgm:presLayoutVars>
          <dgm:bulletEnabled val="1"/>
        </dgm:presLayoutVars>
      </dgm:prSet>
      <dgm:spPr/>
    </dgm:pt>
    <dgm:pt modelId="{677DD9EF-ADD4-4C15-BF90-1DFD86A8B98C}" type="pres">
      <dgm:prSet presAssocID="{5C1465D6-D3EF-485D-A626-A6F6BFDB6C79}" presName="sp" presStyleCnt="0"/>
      <dgm:spPr/>
    </dgm:pt>
    <dgm:pt modelId="{9128DA94-900F-4DCB-9E8D-519736957D41}" type="pres">
      <dgm:prSet presAssocID="{233B6D0C-6367-49EB-A878-99EEFE8880E7}" presName="composite" presStyleCnt="0"/>
      <dgm:spPr/>
    </dgm:pt>
    <dgm:pt modelId="{3C5790A1-78EC-4823-9A07-20B263A0F102}" type="pres">
      <dgm:prSet presAssocID="{233B6D0C-6367-49EB-A878-99EEFE8880E7}" presName="parentText" presStyleLbl="alignNode1" presStyleIdx="2" presStyleCnt="3" custLinFactNeighborY="125">
        <dgm:presLayoutVars>
          <dgm:chMax val="1"/>
          <dgm:bulletEnabled val="1"/>
        </dgm:presLayoutVars>
      </dgm:prSet>
      <dgm:spPr/>
    </dgm:pt>
    <dgm:pt modelId="{DC0E7C4C-4B68-4AEF-A5DC-F4B088EBAE4C}" type="pres">
      <dgm:prSet presAssocID="{233B6D0C-6367-49EB-A878-99EEFE8880E7}" presName="descendantText" presStyleLbl="alignAcc1" presStyleIdx="2" presStyleCnt="3">
        <dgm:presLayoutVars>
          <dgm:bulletEnabled val="1"/>
        </dgm:presLayoutVars>
      </dgm:prSet>
      <dgm:spPr/>
    </dgm:pt>
  </dgm:ptLst>
  <dgm:cxnLst>
    <dgm:cxn modelId="{0DCC0806-49A9-47F8-A2E5-51FA228D6EAF}" srcId="{B6F767F6-3116-44E5-86BE-E25A80B606A7}" destId="{859D2ADB-64C0-43AF-B21D-4181469C2CBB}" srcOrd="3" destOrd="0" parTransId="{3FC2C316-43DE-4FA7-9C93-5E5245647EA4}" sibTransId="{59EE754E-F069-48F8-8CB6-DA50092151BD}"/>
    <dgm:cxn modelId="{2A3F7206-DFE8-44E5-A950-AD1741A2C509}" type="presOf" srcId="{BC2F8642-2377-4DC5-A551-453CF2775DFE}" destId="{240A673A-5B1D-4FDA-95DE-055058A447B8}" srcOrd="0" destOrd="0" presId="urn:microsoft.com/office/officeart/2005/8/layout/chevron2"/>
    <dgm:cxn modelId="{902FEA0A-C9AA-4309-8875-B15121089364}" srcId="{9A092E88-5697-4B1D-AED9-C1DDD4528B02}" destId="{BC2F8642-2377-4DC5-A551-453CF2775DFE}" srcOrd="0" destOrd="0" parTransId="{CE7E327D-FE9E-403D-B501-D88F7C160C05}" sibTransId="{449B5022-0703-463D-BE9A-369995ED3AA6}"/>
    <dgm:cxn modelId="{D050E40E-058C-4631-A085-8680A16B2533}" type="presOf" srcId="{FEF91588-F347-4CFB-91EE-A78AC1A76AB8}" destId="{8F4456ED-0675-459A-B9DE-86F8135DC433}" srcOrd="0" destOrd="3" presId="urn:microsoft.com/office/officeart/2005/8/layout/chevron2"/>
    <dgm:cxn modelId="{DAF51511-8FF2-4048-8A31-88ADDF09A235}" srcId="{BC2F8642-2377-4DC5-A551-453CF2775DFE}" destId="{77E945D2-C9E1-4652-AB5A-76134E433608}" srcOrd="1" destOrd="0" parTransId="{7D215181-B345-4537-98CC-B00D97DD4290}" sibTransId="{0D540437-ACE9-4DDF-9685-16CCDFD0EBC4}"/>
    <dgm:cxn modelId="{F7663E38-34AC-47F7-AB7F-F0DF3F4B87BB}" srcId="{B6F767F6-3116-44E5-86BE-E25A80B606A7}" destId="{77F5C120-2E27-4C79-A8DC-6CF2545539A9}" srcOrd="0" destOrd="0" parTransId="{5667A06E-BCE3-4D6C-BAF9-921441269007}" sibTransId="{CCCFBE0D-78D3-4B2B-8441-002702147EA1}"/>
    <dgm:cxn modelId="{FA58933B-B612-4552-B57B-01E0B6510E44}" type="presOf" srcId="{9A031928-285B-40FF-B5F6-16F8CEF66D33}" destId="{DC0E7C4C-4B68-4AEF-A5DC-F4B088EBAE4C}" srcOrd="0" destOrd="1" presId="urn:microsoft.com/office/officeart/2005/8/layout/chevron2"/>
    <dgm:cxn modelId="{43A42F5D-972D-490F-8CA6-E065FE53E88E}" srcId="{B6F767F6-3116-44E5-86BE-E25A80B606A7}" destId="{36232326-EE7E-4E2C-8FAC-0B71BEBD793A}" srcOrd="1" destOrd="0" parTransId="{22696862-6598-4E42-B88F-CA008FD18977}" sibTransId="{9248425B-2E09-4979-9EE9-04A0780CC2B0}"/>
    <dgm:cxn modelId="{BD0D627D-E4CD-4F14-9A37-B73AF4078636}" srcId="{233B6D0C-6367-49EB-A878-99EEFE8880E7}" destId="{9A031928-285B-40FF-B5F6-16F8CEF66D33}" srcOrd="1" destOrd="0" parTransId="{CF690274-55B1-4D1A-804B-661BF3D2F780}" sibTransId="{A30D6033-EC38-4D3F-B79D-94A7D087943C}"/>
    <dgm:cxn modelId="{21148C80-C471-412C-B90F-C6442950753D}" type="presOf" srcId="{77E945D2-C9E1-4652-AB5A-76134E433608}" destId="{8F4456ED-0675-459A-B9DE-86F8135DC433}" srcOrd="0" destOrd="1" presId="urn:microsoft.com/office/officeart/2005/8/layout/chevron2"/>
    <dgm:cxn modelId="{CD1A2085-209E-4584-BC72-89EA5041083C}" type="presOf" srcId="{BCEE5615-5F50-4654-908A-BBA684943158}" destId="{8F4456ED-0675-459A-B9DE-86F8135DC433}" srcOrd="0" destOrd="0" presId="urn:microsoft.com/office/officeart/2005/8/layout/chevron2"/>
    <dgm:cxn modelId="{1A89278D-D98E-4FD3-B32B-F874D0F153AC}" srcId="{BC2F8642-2377-4DC5-A551-453CF2775DFE}" destId="{FEF91588-F347-4CFB-91EE-A78AC1A76AB8}" srcOrd="3" destOrd="0" parTransId="{4C479B40-CAD2-4105-B37C-D83D42C04FC8}" sibTransId="{D3167165-A192-4F1E-AAC0-7FC9D78044BA}"/>
    <dgm:cxn modelId="{82E8788E-4850-481F-8758-8C86D6D2671B}" srcId="{9A092E88-5697-4B1D-AED9-C1DDD4528B02}" destId="{B6F767F6-3116-44E5-86BE-E25A80B606A7}" srcOrd="1" destOrd="0" parTransId="{2ECD2839-F7E3-4134-858F-90421736EB83}" sibTransId="{5C1465D6-D3EF-485D-A626-A6F6BFDB6C79}"/>
    <dgm:cxn modelId="{1D697E91-4E31-45EE-821A-DB675BCCFA44}" srcId="{233B6D0C-6367-49EB-A878-99EEFE8880E7}" destId="{47A56E86-A524-4B50-8707-1AD99359EA6A}" srcOrd="0" destOrd="0" parTransId="{18B435E5-4ABC-4284-AECE-6C13CA978197}" sibTransId="{8D73B0E3-99C0-477B-8FEC-818DD2D62AA1}"/>
    <dgm:cxn modelId="{B7304196-64B0-46C9-9807-4520A614F80F}" type="presOf" srcId="{9A092E88-5697-4B1D-AED9-C1DDD4528B02}" destId="{BC960A58-5877-461C-8AB2-AD0F94B192FA}" srcOrd="0" destOrd="0" presId="urn:microsoft.com/office/officeart/2005/8/layout/chevron2"/>
    <dgm:cxn modelId="{2FAA659D-2370-43BE-85DF-11B1C80D46D7}" srcId="{9A092E88-5697-4B1D-AED9-C1DDD4528B02}" destId="{233B6D0C-6367-49EB-A878-99EEFE8880E7}" srcOrd="2" destOrd="0" parTransId="{5CA49D28-15CF-44FA-A715-2C932CDF1C0B}" sibTransId="{43FE60B0-8D4F-4CCE-B107-D524EC16803A}"/>
    <dgm:cxn modelId="{1FA9AEA2-5389-4F28-AD5C-C7AB2DD94AD0}" type="presOf" srcId="{2DF6D114-9389-4FEF-8656-8C43AEC5FE2B}" destId="{8F4456ED-0675-459A-B9DE-86F8135DC433}" srcOrd="0" destOrd="2" presId="urn:microsoft.com/office/officeart/2005/8/layout/chevron2"/>
    <dgm:cxn modelId="{49E354AD-B15F-4B2F-9AFF-5EFD4B6701B4}" srcId="{BC2F8642-2377-4DC5-A551-453CF2775DFE}" destId="{BCEE5615-5F50-4654-908A-BBA684943158}" srcOrd="0" destOrd="0" parTransId="{48043FD7-197A-4E35-88B3-976C020E5936}" sibTransId="{A0471A36-EB33-4211-9681-5521CA8930F2}"/>
    <dgm:cxn modelId="{B68FF5B8-10B1-4131-8A6D-CBA38A211D42}" type="presOf" srcId="{C6E5CA16-21B9-4C80-A5C4-988C686A610C}" destId="{8641923A-7015-4334-AF40-44DE966F1409}" srcOrd="0" destOrd="2" presId="urn:microsoft.com/office/officeart/2005/8/layout/chevron2"/>
    <dgm:cxn modelId="{7C75F7C7-5EE5-44AB-8150-609459A5CE1C}" srcId="{B6F767F6-3116-44E5-86BE-E25A80B606A7}" destId="{C6E5CA16-21B9-4C80-A5C4-988C686A610C}" srcOrd="2" destOrd="0" parTransId="{E098CB53-4F4C-4285-BF21-51AA628B9FB9}" sibTransId="{AF6C2D4C-2236-4FE2-AEE9-413CE50317B8}"/>
    <dgm:cxn modelId="{1FEEA5C8-90B9-4E48-9CF9-19F1472735A2}" srcId="{BC2F8642-2377-4DC5-A551-453CF2775DFE}" destId="{2DF6D114-9389-4FEF-8656-8C43AEC5FE2B}" srcOrd="2" destOrd="0" parTransId="{CB998699-340D-4029-8227-0F1D95B03366}" sibTransId="{BDE5B4CD-478D-451C-85BE-3F1CB0BD1E36}"/>
    <dgm:cxn modelId="{406430D1-1504-490C-92A3-5E1007558490}" type="presOf" srcId="{233B6D0C-6367-49EB-A878-99EEFE8880E7}" destId="{3C5790A1-78EC-4823-9A07-20B263A0F102}" srcOrd="0" destOrd="0" presId="urn:microsoft.com/office/officeart/2005/8/layout/chevron2"/>
    <dgm:cxn modelId="{C63FB3D1-44C1-4EE1-A728-9F55082F52A0}" type="presOf" srcId="{47A56E86-A524-4B50-8707-1AD99359EA6A}" destId="{DC0E7C4C-4B68-4AEF-A5DC-F4B088EBAE4C}" srcOrd="0" destOrd="0" presId="urn:microsoft.com/office/officeart/2005/8/layout/chevron2"/>
    <dgm:cxn modelId="{E5F5FED1-379E-490A-B3D9-37A332B8378A}" type="presOf" srcId="{36232326-EE7E-4E2C-8FAC-0B71BEBD793A}" destId="{8641923A-7015-4334-AF40-44DE966F1409}" srcOrd="0" destOrd="1" presId="urn:microsoft.com/office/officeart/2005/8/layout/chevron2"/>
    <dgm:cxn modelId="{800807DF-1DEF-47B9-B44A-03E5F029312D}" type="presOf" srcId="{77F5C120-2E27-4C79-A8DC-6CF2545539A9}" destId="{8641923A-7015-4334-AF40-44DE966F1409}" srcOrd="0" destOrd="0" presId="urn:microsoft.com/office/officeart/2005/8/layout/chevron2"/>
    <dgm:cxn modelId="{70C861E5-D079-4542-9326-0DCAA9B151E3}" type="presOf" srcId="{B6F767F6-3116-44E5-86BE-E25A80B606A7}" destId="{3A376E0A-3CA2-4506-A2F7-E98A4903D335}" srcOrd="0" destOrd="0" presId="urn:microsoft.com/office/officeart/2005/8/layout/chevron2"/>
    <dgm:cxn modelId="{74DEACFE-8157-4A64-B3E8-20721511574E}" type="presOf" srcId="{859D2ADB-64C0-43AF-B21D-4181469C2CBB}" destId="{8641923A-7015-4334-AF40-44DE966F1409}" srcOrd="0" destOrd="3" presId="urn:microsoft.com/office/officeart/2005/8/layout/chevron2"/>
    <dgm:cxn modelId="{9FD43B91-EE6B-48AD-AD3A-1E02D1D0527C}" type="presParOf" srcId="{BC960A58-5877-461C-8AB2-AD0F94B192FA}" destId="{A4FE0FBD-70CD-4F26-8E82-8AA664FDC8CC}" srcOrd="0" destOrd="0" presId="urn:microsoft.com/office/officeart/2005/8/layout/chevron2"/>
    <dgm:cxn modelId="{FB345730-68F9-40D7-A1A2-18C2826DCFA5}" type="presParOf" srcId="{A4FE0FBD-70CD-4F26-8E82-8AA664FDC8CC}" destId="{240A673A-5B1D-4FDA-95DE-055058A447B8}" srcOrd="0" destOrd="0" presId="urn:microsoft.com/office/officeart/2005/8/layout/chevron2"/>
    <dgm:cxn modelId="{A95A9EEC-46F7-4747-A920-774493662DE0}" type="presParOf" srcId="{A4FE0FBD-70CD-4F26-8E82-8AA664FDC8CC}" destId="{8F4456ED-0675-459A-B9DE-86F8135DC433}" srcOrd="1" destOrd="0" presId="urn:microsoft.com/office/officeart/2005/8/layout/chevron2"/>
    <dgm:cxn modelId="{BBEAEEC8-D02A-4706-A32E-09FD6694C8A4}" type="presParOf" srcId="{BC960A58-5877-461C-8AB2-AD0F94B192FA}" destId="{5777FCBB-93EC-40D5-893C-9996004A414D}" srcOrd="1" destOrd="0" presId="urn:microsoft.com/office/officeart/2005/8/layout/chevron2"/>
    <dgm:cxn modelId="{4F675C4C-3E1C-430E-AA5E-2F2E5BE308AE}" type="presParOf" srcId="{BC960A58-5877-461C-8AB2-AD0F94B192FA}" destId="{1CCAFC51-AF1E-428C-A04A-140477862786}" srcOrd="2" destOrd="0" presId="urn:microsoft.com/office/officeart/2005/8/layout/chevron2"/>
    <dgm:cxn modelId="{59CD1412-F760-4D20-9FAB-D51DD551E226}" type="presParOf" srcId="{1CCAFC51-AF1E-428C-A04A-140477862786}" destId="{3A376E0A-3CA2-4506-A2F7-E98A4903D335}" srcOrd="0" destOrd="0" presId="urn:microsoft.com/office/officeart/2005/8/layout/chevron2"/>
    <dgm:cxn modelId="{7E530360-0712-4E11-AF38-A7509441904D}" type="presParOf" srcId="{1CCAFC51-AF1E-428C-A04A-140477862786}" destId="{8641923A-7015-4334-AF40-44DE966F1409}" srcOrd="1" destOrd="0" presId="urn:microsoft.com/office/officeart/2005/8/layout/chevron2"/>
    <dgm:cxn modelId="{1B3FD93E-DC97-4011-BE35-86F4AD784DC3}" type="presParOf" srcId="{BC960A58-5877-461C-8AB2-AD0F94B192FA}" destId="{677DD9EF-ADD4-4C15-BF90-1DFD86A8B98C}" srcOrd="3" destOrd="0" presId="urn:microsoft.com/office/officeart/2005/8/layout/chevron2"/>
    <dgm:cxn modelId="{597B6A2B-A268-4FE1-A6BE-B7472C24CF4D}" type="presParOf" srcId="{BC960A58-5877-461C-8AB2-AD0F94B192FA}" destId="{9128DA94-900F-4DCB-9E8D-519736957D41}" srcOrd="4" destOrd="0" presId="urn:microsoft.com/office/officeart/2005/8/layout/chevron2"/>
    <dgm:cxn modelId="{41BF4DC8-7C65-4F5E-B453-1F7986E7D678}" type="presParOf" srcId="{9128DA94-900F-4DCB-9E8D-519736957D41}" destId="{3C5790A1-78EC-4823-9A07-20B263A0F102}" srcOrd="0" destOrd="0" presId="urn:microsoft.com/office/officeart/2005/8/layout/chevron2"/>
    <dgm:cxn modelId="{BCA306D1-DD43-421D-A9D4-8EDD62391F49}" type="presParOf" srcId="{9128DA94-900F-4DCB-9E8D-519736957D41}" destId="{DC0E7C4C-4B68-4AEF-A5DC-F4B088EBAE4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19B6A-C1F0-4AD0-B83E-726713A3F141}">
      <dsp:nvSpPr>
        <dsp:cNvPr id="0" name=""/>
        <dsp:cNvSpPr/>
      </dsp:nvSpPr>
      <dsp:spPr>
        <a:xfrm>
          <a:off x="0" y="0"/>
          <a:ext cx="9753600" cy="2032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solidFill>
                <a:srgbClr val="00205B"/>
              </a:solidFill>
            </a:rPr>
            <a:t>MSC+ &amp; MSHO Overview</a:t>
          </a:r>
        </a:p>
        <a:p>
          <a:pPr marL="228600" lvl="1" indent="-228600" algn="l" defTabSz="977900">
            <a:lnSpc>
              <a:spcPct val="90000"/>
            </a:lnSpc>
            <a:spcBef>
              <a:spcPct val="0"/>
            </a:spcBef>
            <a:spcAft>
              <a:spcPct val="15000"/>
            </a:spcAft>
            <a:buChar char="•"/>
          </a:pPr>
          <a:r>
            <a:rPr lang="en-US" sz="2200" kern="1200"/>
            <a:t>Plan Descriptions	</a:t>
          </a:r>
        </a:p>
        <a:p>
          <a:pPr marL="228600" lvl="1" indent="-228600" algn="l" defTabSz="977900">
            <a:lnSpc>
              <a:spcPct val="90000"/>
            </a:lnSpc>
            <a:spcBef>
              <a:spcPct val="0"/>
            </a:spcBef>
            <a:spcAft>
              <a:spcPct val="15000"/>
            </a:spcAft>
            <a:buChar char="•"/>
          </a:pPr>
          <a:r>
            <a:rPr lang="en-US" sz="2200" kern="1200"/>
            <a:t>Benefits </a:t>
          </a:r>
        </a:p>
        <a:p>
          <a:pPr marL="228600" lvl="1" indent="-228600" algn="l" defTabSz="977900">
            <a:lnSpc>
              <a:spcPct val="90000"/>
            </a:lnSpc>
            <a:spcBef>
              <a:spcPct val="0"/>
            </a:spcBef>
            <a:spcAft>
              <a:spcPct val="15000"/>
            </a:spcAft>
            <a:buChar char="•"/>
          </a:pPr>
          <a:r>
            <a:rPr lang="en-US" sz="2200" kern="1200"/>
            <a:t>Qualifying for MSC+ &amp; MSHO</a:t>
          </a:r>
        </a:p>
      </dsp:txBody>
      <dsp:txXfrm>
        <a:off x="2153920" y="0"/>
        <a:ext cx="7599680" cy="2032000"/>
      </dsp:txXfrm>
    </dsp:sp>
    <dsp:sp modelId="{6AF2A78F-064F-43FD-8469-85F48681E67C}">
      <dsp:nvSpPr>
        <dsp:cNvPr id="0" name=""/>
        <dsp:cNvSpPr/>
      </dsp:nvSpPr>
      <dsp:spPr>
        <a:xfrm flipH="1">
          <a:off x="1127919" y="963208"/>
          <a:ext cx="101281" cy="105582"/>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D540F8-B8CC-4722-B10C-5E2BE399640D}">
      <dsp:nvSpPr>
        <dsp:cNvPr id="0" name=""/>
        <dsp:cNvSpPr/>
      </dsp:nvSpPr>
      <dsp:spPr>
        <a:xfrm>
          <a:off x="0" y="2297196"/>
          <a:ext cx="9753600" cy="2032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solidFill>
                <a:srgbClr val="00205B"/>
              </a:solidFill>
            </a:rPr>
            <a:t>Regulations, Requirements and Purpose!</a:t>
          </a:r>
        </a:p>
        <a:p>
          <a:pPr marL="228600" lvl="1" indent="-228600" algn="l" defTabSz="977900">
            <a:lnSpc>
              <a:spcPct val="90000"/>
            </a:lnSpc>
            <a:spcBef>
              <a:spcPct val="0"/>
            </a:spcBef>
            <a:spcAft>
              <a:spcPct val="15000"/>
            </a:spcAft>
            <a:buChar char="•"/>
          </a:pPr>
          <a:r>
            <a:rPr lang="en-US" sz="2200" kern="1200"/>
            <a:t>DHS and CMS</a:t>
          </a:r>
        </a:p>
        <a:p>
          <a:pPr marL="228600" lvl="1" indent="-228600" algn="l" defTabSz="977900">
            <a:lnSpc>
              <a:spcPct val="90000"/>
            </a:lnSpc>
            <a:spcBef>
              <a:spcPct val="0"/>
            </a:spcBef>
            <a:spcAft>
              <a:spcPct val="15000"/>
            </a:spcAft>
            <a:buChar char="•"/>
          </a:pPr>
          <a:r>
            <a:rPr lang="en-US" sz="2200" kern="1200"/>
            <a:t>Care Coordination Purpose</a:t>
          </a:r>
        </a:p>
        <a:p>
          <a:pPr marL="228600" lvl="1" indent="-228600" algn="l" defTabSz="977900">
            <a:lnSpc>
              <a:spcPct val="90000"/>
            </a:lnSpc>
            <a:spcBef>
              <a:spcPct val="0"/>
            </a:spcBef>
            <a:spcAft>
              <a:spcPct val="15000"/>
            </a:spcAft>
            <a:buChar char="•"/>
          </a:pPr>
          <a:r>
            <a:rPr lang="en-US" sz="2200" kern="1200"/>
            <a:t>Enrollment and Assignment</a:t>
          </a:r>
        </a:p>
      </dsp:txBody>
      <dsp:txXfrm>
        <a:off x="2153920" y="2297196"/>
        <a:ext cx="7599680" cy="2032000"/>
      </dsp:txXfrm>
    </dsp:sp>
    <dsp:sp modelId="{3C67091C-0DE6-4E79-8ED5-F726A98D1A55}">
      <dsp:nvSpPr>
        <dsp:cNvPr id="0" name=""/>
        <dsp:cNvSpPr/>
      </dsp:nvSpPr>
      <dsp:spPr>
        <a:xfrm>
          <a:off x="1145173" y="3228344"/>
          <a:ext cx="66773" cy="45711"/>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90DB8E-8580-47E0-BCA4-1FA0D15B74FE}">
      <dsp:nvSpPr>
        <dsp:cNvPr id="0" name=""/>
        <dsp:cNvSpPr/>
      </dsp:nvSpPr>
      <dsp:spPr>
        <a:xfrm>
          <a:off x="0" y="4470400"/>
          <a:ext cx="9753600" cy="2032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solidFill>
                <a:srgbClr val="00205B"/>
              </a:solidFill>
            </a:rPr>
            <a:t>Care Coordination Tasks</a:t>
          </a:r>
        </a:p>
        <a:p>
          <a:pPr marL="228600" lvl="1" indent="-228600" algn="l" defTabSz="977900">
            <a:lnSpc>
              <a:spcPct val="90000"/>
            </a:lnSpc>
            <a:spcBef>
              <a:spcPct val="0"/>
            </a:spcBef>
            <a:spcAft>
              <a:spcPct val="15000"/>
            </a:spcAft>
            <a:buChar char="•"/>
          </a:pPr>
          <a:r>
            <a:rPr lang="en-US" sz="2200" kern="1200"/>
            <a:t>Assessment	</a:t>
          </a:r>
        </a:p>
        <a:p>
          <a:pPr marL="228600" lvl="1" indent="-228600" algn="l" defTabSz="977900">
            <a:lnSpc>
              <a:spcPct val="90000"/>
            </a:lnSpc>
            <a:spcBef>
              <a:spcPct val="0"/>
            </a:spcBef>
            <a:spcAft>
              <a:spcPct val="15000"/>
            </a:spcAft>
            <a:buChar char="•"/>
          </a:pPr>
          <a:r>
            <a:rPr lang="en-US" sz="2200" kern="1200"/>
            <a:t>Support Planning</a:t>
          </a:r>
        </a:p>
        <a:p>
          <a:pPr marL="228600" lvl="1" indent="-228600" algn="l" defTabSz="977900">
            <a:lnSpc>
              <a:spcPct val="90000"/>
            </a:lnSpc>
            <a:spcBef>
              <a:spcPct val="0"/>
            </a:spcBef>
            <a:spcAft>
              <a:spcPct val="15000"/>
            </a:spcAft>
            <a:buChar char="•"/>
          </a:pPr>
          <a:r>
            <a:rPr lang="en-US" sz="2200" kern="1200"/>
            <a:t>Ongoing Case Management</a:t>
          </a:r>
        </a:p>
      </dsp:txBody>
      <dsp:txXfrm>
        <a:off x="2153920" y="4470400"/>
        <a:ext cx="7599680" cy="2032000"/>
      </dsp:txXfrm>
    </dsp:sp>
    <dsp:sp modelId="{F5ABBF1F-44CE-40E2-A50C-0D739729086F}">
      <dsp:nvSpPr>
        <dsp:cNvPr id="0" name=""/>
        <dsp:cNvSpPr/>
      </dsp:nvSpPr>
      <dsp:spPr>
        <a:xfrm flipH="1">
          <a:off x="1022170" y="5451010"/>
          <a:ext cx="312778" cy="70778"/>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A673A-5B1D-4FDA-95DE-055058A447B8}">
      <dsp:nvSpPr>
        <dsp:cNvPr id="0" name=""/>
        <dsp:cNvSpPr/>
      </dsp:nvSpPr>
      <dsp:spPr>
        <a:xfrm rot="5400000">
          <a:off x="-266891" y="269108"/>
          <a:ext cx="1779274" cy="1245492"/>
        </a:xfrm>
        <a:prstGeom prst="chevron">
          <a:avLst/>
        </a:prstGeom>
        <a:solidFill>
          <a:srgbClr val="F1BE48"/>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COR</a:t>
          </a:r>
        </a:p>
      </dsp:txBody>
      <dsp:txXfrm rot="-5400000">
        <a:off x="0" y="624963"/>
        <a:ext cx="1245492" cy="533782"/>
      </dsp:txXfrm>
    </dsp:sp>
    <dsp:sp modelId="{8F4456ED-0675-459A-B9DE-86F8135DC433}">
      <dsp:nvSpPr>
        <dsp:cNvPr id="0" name=""/>
        <dsp:cNvSpPr/>
      </dsp:nvSpPr>
      <dsp:spPr>
        <a:xfrm rot="5400000">
          <a:off x="6091417" y="-4843708"/>
          <a:ext cx="1156528" cy="1084837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Person needs medical assistance</a:t>
          </a:r>
        </a:p>
        <a:p>
          <a:pPr marL="114300" lvl="1" indent="-114300" algn="l" defTabSz="622300">
            <a:lnSpc>
              <a:spcPct val="90000"/>
            </a:lnSpc>
            <a:spcBef>
              <a:spcPct val="0"/>
            </a:spcBef>
            <a:spcAft>
              <a:spcPct val="15000"/>
            </a:spcAft>
            <a:buChar char="•"/>
          </a:pPr>
          <a:r>
            <a:rPr lang="en-US" sz="1400" kern="1200"/>
            <a:t>Completes application at County of Residence (COR)</a:t>
          </a:r>
        </a:p>
        <a:p>
          <a:pPr marL="114300" lvl="1" indent="-114300" algn="l" defTabSz="622300">
            <a:lnSpc>
              <a:spcPct val="90000"/>
            </a:lnSpc>
            <a:spcBef>
              <a:spcPct val="0"/>
            </a:spcBef>
            <a:spcAft>
              <a:spcPct val="15000"/>
            </a:spcAft>
            <a:buChar char="•"/>
          </a:pPr>
          <a:r>
            <a:rPr lang="en-US" sz="1400" kern="1200"/>
            <a:t>Financial Worker at COR determines eligibility</a:t>
          </a:r>
        </a:p>
        <a:p>
          <a:pPr marL="114300" lvl="1" indent="-114300" algn="l" defTabSz="622300">
            <a:lnSpc>
              <a:spcPct val="90000"/>
            </a:lnSpc>
            <a:spcBef>
              <a:spcPct val="0"/>
            </a:spcBef>
            <a:spcAft>
              <a:spcPct val="15000"/>
            </a:spcAft>
            <a:buChar char="•"/>
          </a:pPr>
          <a:r>
            <a:rPr lang="en-US" sz="1400" kern="1200"/>
            <a:t>MA financial eligibility is reviewed at least annually by Financial Worker</a:t>
          </a:r>
        </a:p>
      </dsp:txBody>
      <dsp:txXfrm rot="-5400000">
        <a:off x="1245492" y="58674"/>
        <a:ext cx="10791922" cy="1043614"/>
      </dsp:txXfrm>
    </dsp:sp>
    <dsp:sp modelId="{3A376E0A-3CA2-4506-A2F7-E98A4903D335}">
      <dsp:nvSpPr>
        <dsp:cNvPr id="0" name=""/>
        <dsp:cNvSpPr/>
      </dsp:nvSpPr>
      <dsp:spPr>
        <a:xfrm rot="5400000">
          <a:off x="-266891" y="1856134"/>
          <a:ext cx="1779274" cy="1245492"/>
        </a:xfrm>
        <a:prstGeom prst="chevron">
          <a:avLst/>
        </a:prstGeom>
        <a:solidFill>
          <a:srgbClr val="C5003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MSC+ Criteria</a:t>
          </a:r>
        </a:p>
      </dsp:txBody>
      <dsp:txXfrm rot="-5400000">
        <a:off x="0" y="2211989"/>
        <a:ext cx="1245492" cy="533782"/>
      </dsp:txXfrm>
    </dsp:sp>
    <dsp:sp modelId="{8641923A-7015-4334-AF40-44DE966F1409}">
      <dsp:nvSpPr>
        <dsp:cNvPr id="0" name=""/>
        <dsp:cNvSpPr/>
      </dsp:nvSpPr>
      <dsp:spPr>
        <a:xfrm rot="5400000">
          <a:off x="6091417" y="-3256681"/>
          <a:ext cx="1156528" cy="1084837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MA Eligible</a:t>
          </a:r>
        </a:p>
        <a:p>
          <a:pPr marL="114300" lvl="1" indent="-114300" algn="l" defTabSz="622300">
            <a:lnSpc>
              <a:spcPct val="90000"/>
            </a:lnSpc>
            <a:spcBef>
              <a:spcPct val="0"/>
            </a:spcBef>
            <a:spcAft>
              <a:spcPct val="15000"/>
            </a:spcAft>
            <a:buChar char="•"/>
          </a:pPr>
          <a:r>
            <a:rPr lang="en-US" sz="1400" kern="1200"/>
            <a:t>Age 65 and better</a:t>
          </a:r>
        </a:p>
        <a:p>
          <a:pPr marL="114300" lvl="1" indent="-114300" algn="l" defTabSz="622300">
            <a:lnSpc>
              <a:spcPct val="90000"/>
            </a:lnSpc>
            <a:spcBef>
              <a:spcPct val="0"/>
            </a:spcBef>
            <a:spcAft>
              <a:spcPct val="15000"/>
            </a:spcAft>
            <a:buChar char="•"/>
          </a:pPr>
          <a:r>
            <a:rPr lang="en-US" sz="1400" kern="1200"/>
            <a:t>No Medical Spenddown (income over the MA eligibility limit, pays for a portion of medical costs to meet MA criteria)</a:t>
          </a:r>
        </a:p>
      </dsp:txBody>
      <dsp:txXfrm rot="-5400000">
        <a:off x="1245492" y="1645701"/>
        <a:ext cx="10791922" cy="1043614"/>
      </dsp:txXfrm>
    </dsp:sp>
    <dsp:sp modelId="{3C5790A1-78EC-4823-9A07-20B263A0F102}">
      <dsp:nvSpPr>
        <dsp:cNvPr id="0" name=""/>
        <dsp:cNvSpPr/>
      </dsp:nvSpPr>
      <dsp:spPr>
        <a:xfrm rot="5400000">
          <a:off x="-266891" y="3443161"/>
          <a:ext cx="1779274" cy="1245492"/>
        </a:xfrm>
        <a:prstGeom prst="chevron">
          <a:avLst/>
        </a:prstGeom>
        <a:solidFill>
          <a:srgbClr val="00205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Managed Care Organization</a:t>
          </a:r>
        </a:p>
        <a:p>
          <a:pPr marL="0" lvl="0" indent="0" algn="ctr" defTabSz="488950">
            <a:lnSpc>
              <a:spcPct val="90000"/>
            </a:lnSpc>
            <a:spcBef>
              <a:spcPct val="0"/>
            </a:spcBef>
            <a:spcAft>
              <a:spcPct val="35000"/>
            </a:spcAft>
            <a:buNone/>
          </a:pPr>
          <a:r>
            <a:rPr lang="en-US" sz="1100" kern="1200"/>
            <a:t>(MCO)*</a:t>
          </a:r>
        </a:p>
      </dsp:txBody>
      <dsp:txXfrm rot="-5400000">
        <a:off x="0" y="3799016"/>
        <a:ext cx="1245492" cy="533782"/>
      </dsp:txXfrm>
    </dsp:sp>
    <dsp:sp modelId="{DC0E7C4C-4B68-4AEF-A5DC-F4B088EBAE4C}">
      <dsp:nvSpPr>
        <dsp:cNvPr id="0" name=""/>
        <dsp:cNvSpPr/>
      </dsp:nvSpPr>
      <dsp:spPr>
        <a:xfrm rot="5400000">
          <a:off x="6091417" y="-1709844"/>
          <a:ext cx="1156528" cy="1084837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UCare members must live in a UCare MSC+ Service Area</a:t>
          </a:r>
        </a:p>
        <a:p>
          <a:pPr marL="114300" lvl="1" indent="-114300" algn="l" defTabSz="622300">
            <a:lnSpc>
              <a:spcPct val="90000"/>
            </a:lnSpc>
            <a:spcBef>
              <a:spcPct val="0"/>
            </a:spcBef>
            <a:spcAft>
              <a:spcPct val="15000"/>
            </a:spcAft>
            <a:buChar char="•"/>
          </a:pPr>
          <a:r>
            <a:rPr lang="en-US" sz="1400" kern="1200"/>
            <a:t>Either select MSC+ or defaults to MSC+ if no selection made</a:t>
          </a:r>
        </a:p>
      </dsp:txBody>
      <dsp:txXfrm rot="-5400000">
        <a:off x="1245492" y="3192538"/>
        <a:ext cx="10791922" cy="10436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A673A-5B1D-4FDA-95DE-055058A447B8}">
      <dsp:nvSpPr>
        <dsp:cNvPr id="0" name=""/>
        <dsp:cNvSpPr/>
      </dsp:nvSpPr>
      <dsp:spPr>
        <a:xfrm rot="5400000">
          <a:off x="-266630" y="271266"/>
          <a:ext cx="1777537" cy="1244276"/>
        </a:xfrm>
        <a:prstGeom prst="chevron">
          <a:avLst/>
        </a:prstGeom>
        <a:solidFill>
          <a:srgbClr val="F1BE48"/>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COR</a:t>
          </a:r>
        </a:p>
      </dsp:txBody>
      <dsp:txXfrm rot="-5400000">
        <a:off x="1" y="626773"/>
        <a:ext cx="1244276" cy="533261"/>
      </dsp:txXfrm>
    </dsp:sp>
    <dsp:sp modelId="{8F4456ED-0675-459A-B9DE-86F8135DC433}">
      <dsp:nvSpPr>
        <dsp:cNvPr id="0" name=""/>
        <dsp:cNvSpPr/>
      </dsp:nvSpPr>
      <dsp:spPr>
        <a:xfrm rot="5400000">
          <a:off x="6091374" y="-4847098"/>
          <a:ext cx="1155399" cy="1084959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latin typeface="Open Sans" panose="020B0606030504020204" pitchFamily="34" charset="0"/>
              <a:ea typeface="Open Sans" panose="020B0606030504020204" pitchFamily="34" charset="0"/>
              <a:cs typeface="Open Sans" panose="020B0606030504020204" pitchFamily="34" charset="0"/>
            </a:rPr>
            <a:t>Person needs medical assistance</a:t>
          </a:r>
        </a:p>
        <a:p>
          <a:pPr marL="114300" lvl="1" indent="-114300" algn="l" defTabSz="622300">
            <a:lnSpc>
              <a:spcPct val="90000"/>
            </a:lnSpc>
            <a:spcBef>
              <a:spcPct val="0"/>
            </a:spcBef>
            <a:spcAft>
              <a:spcPct val="15000"/>
            </a:spcAft>
            <a:buChar char="•"/>
          </a:pPr>
          <a:r>
            <a:rPr lang="en-US" sz="1400" kern="1200">
              <a:latin typeface="Open Sans" panose="020B0606030504020204" pitchFamily="34" charset="0"/>
              <a:ea typeface="Open Sans" panose="020B0606030504020204" pitchFamily="34" charset="0"/>
              <a:cs typeface="Open Sans" panose="020B0606030504020204" pitchFamily="34" charset="0"/>
            </a:rPr>
            <a:t>Completes application at County of Residence (COR)</a:t>
          </a:r>
        </a:p>
        <a:p>
          <a:pPr marL="114300" lvl="1" indent="-114300" algn="l" defTabSz="622300">
            <a:lnSpc>
              <a:spcPct val="90000"/>
            </a:lnSpc>
            <a:spcBef>
              <a:spcPct val="0"/>
            </a:spcBef>
            <a:spcAft>
              <a:spcPct val="15000"/>
            </a:spcAft>
            <a:buChar char="•"/>
          </a:pPr>
          <a:r>
            <a:rPr lang="en-US" sz="1400" kern="1200">
              <a:latin typeface="Open Sans" panose="020B0606030504020204" pitchFamily="34" charset="0"/>
              <a:ea typeface="Open Sans" panose="020B0606030504020204" pitchFamily="34" charset="0"/>
              <a:cs typeface="Open Sans" panose="020B0606030504020204" pitchFamily="34" charset="0"/>
            </a:rPr>
            <a:t>Financial Worker at COR determines eligibility</a:t>
          </a:r>
        </a:p>
        <a:p>
          <a:pPr marL="114300" lvl="1" indent="-114300" algn="l" defTabSz="622300">
            <a:lnSpc>
              <a:spcPct val="90000"/>
            </a:lnSpc>
            <a:spcBef>
              <a:spcPct val="0"/>
            </a:spcBef>
            <a:spcAft>
              <a:spcPct val="15000"/>
            </a:spcAft>
            <a:buChar char="•"/>
          </a:pPr>
          <a:r>
            <a:rPr lang="en-US" sz="1400" kern="1200">
              <a:latin typeface="Open Sans" panose="020B0606030504020204" pitchFamily="34" charset="0"/>
              <a:ea typeface="Open Sans" panose="020B0606030504020204" pitchFamily="34" charset="0"/>
              <a:cs typeface="Open Sans" panose="020B0606030504020204" pitchFamily="34" charset="0"/>
            </a:rPr>
            <a:t>MA financial eligibility is reviewed at least annually by Financial Worker</a:t>
          </a:r>
        </a:p>
      </dsp:txBody>
      <dsp:txXfrm rot="-5400000">
        <a:off x="1244276" y="56402"/>
        <a:ext cx="10793193" cy="1042595"/>
      </dsp:txXfrm>
    </dsp:sp>
    <dsp:sp modelId="{3A376E0A-3CA2-4506-A2F7-E98A4903D335}">
      <dsp:nvSpPr>
        <dsp:cNvPr id="0" name=""/>
        <dsp:cNvSpPr/>
      </dsp:nvSpPr>
      <dsp:spPr>
        <a:xfrm rot="5400000">
          <a:off x="-266630" y="1856742"/>
          <a:ext cx="1777537" cy="1244276"/>
        </a:xfrm>
        <a:prstGeom prst="chevron">
          <a:avLst/>
        </a:prstGeom>
        <a:solidFill>
          <a:srgbClr val="C5003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r>
            <a:rPr lang="en-US" sz="1400" kern="1200"/>
            <a:t>MSHO </a:t>
          </a:r>
        </a:p>
        <a:p>
          <a:pPr marL="0" lvl="0" indent="0" algn="ctr" defTabSz="400050">
            <a:lnSpc>
              <a:spcPct val="90000"/>
            </a:lnSpc>
            <a:spcBef>
              <a:spcPct val="0"/>
            </a:spcBef>
            <a:spcAft>
              <a:spcPct val="35000"/>
            </a:spcAft>
            <a:buNone/>
          </a:pPr>
          <a:r>
            <a:rPr lang="en-US" sz="1400" kern="1200"/>
            <a:t>Criteria</a:t>
          </a:r>
        </a:p>
      </dsp:txBody>
      <dsp:txXfrm rot="-5400000">
        <a:off x="1" y="2212249"/>
        <a:ext cx="1244276" cy="533261"/>
      </dsp:txXfrm>
    </dsp:sp>
    <dsp:sp modelId="{8641923A-7015-4334-AF40-44DE966F1409}">
      <dsp:nvSpPr>
        <dsp:cNvPr id="0" name=""/>
        <dsp:cNvSpPr/>
      </dsp:nvSpPr>
      <dsp:spPr>
        <a:xfrm rot="5400000">
          <a:off x="6091070" y="-3256682"/>
          <a:ext cx="1156006" cy="1084959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latin typeface="Open Sans" panose="020B0606030504020204" pitchFamily="34" charset="0"/>
              <a:ea typeface="Open Sans" panose="020B0606030504020204" pitchFamily="34" charset="0"/>
              <a:cs typeface="Open Sans" panose="020B0606030504020204" pitchFamily="34" charset="0"/>
            </a:rPr>
            <a:t>MA Eligible</a:t>
          </a:r>
        </a:p>
        <a:p>
          <a:pPr marL="114300" lvl="1" indent="-114300" algn="l" defTabSz="622300">
            <a:lnSpc>
              <a:spcPct val="90000"/>
            </a:lnSpc>
            <a:spcBef>
              <a:spcPct val="0"/>
            </a:spcBef>
            <a:spcAft>
              <a:spcPct val="15000"/>
            </a:spcAft>
            <a:buChar char="•"/>
          </a:pPr>
          <a:r>
            <a:rPr lang="en-US" sz="1400" kern="1200">
              <a:latin typeface="Open Sans" panose="020B0606030504020204" pitchFamily="34" charset="0"/>
              <a:ea typeface="Open Sans" panose="020B0606030504020204" pitchFamily="34" charset="0"/>
              <a:cs typeface="Open Sans" panose="020B0606030504020204" pitchFamily="34" charset="0"/>
            </a:rPr>
            <a:t>Age 65 and better</a:t>
          </a:r>
        </a:p>
        <a:p>
          <a:pPr marL="114300" lvl="1" indent="-114300" algn="l" defTabSz="622300">
            <a:lnSpc>
              <a:spcPct val="90000"/>
            </a:lnSpc>
            <a:spcBef>
              <a:spcPct val="0"/>
            </a:spcBef>
            <a:spcAft>
              <a:spcPct val="15000"/>
            </a:spcAft>
            <a:buChar char="•"/>
          </a:pPr>
          <a:r>
            <a:rPr lang="en-US" sz="1400" kern="1200">
              <a:latin typeface="Open Sans" panose="020B0606030504020204" pitchFamily="34" charset="0"/>
              <a:ea typeface="Open Sans" panose="020B0606030504020204" pitchFamily="34" charset="0"/>
              <a:cs typeface="Open Sans" panose="020B0606030504020204" pitchFamily="34" charset="0"/>
            </a:rPr>
            <a:t>Enrolled in Medicare A/B/D</a:t>
          </a:r>
        </a:p>
        <a:p>
          <a:pPr marL="114300" lvl="1" indent="-114300" algn="l" defTabSz="622300">
            <a:lnSpc>
              <a:spcPct val="90000"/>
            </a:lnSpc>
            <a:spcBef>
              <a:spcPct val="0"/>
            </a:spcBef>
            <a:spcAft>
              <a:spcPct val="15000"/>
            </a:spcAft>
            <a:buChar char="•"/>
          </a:pPr>
          <a:r>
            <a:rPr lang="en-US" sz="1400" kern="1200">
              <a:latin typeface="Open Sans" panose="020B0606030504020204" pitchFamily="34" charset="0"/>
              <a:ea typeface="Open Sans" panose="020B0606030504020204" pitchFamily="34" charset="0"/>
              <a:cs typeface="Open Sans" panose="020B0606030504020204" pitchFamily="34" charset="0"/>
            </a:rPr>
            <a:t>No Medical Spenddown (income over the MA eligibility limit, pays for a portion of medical costs to meet MA criteria)</a:t>
          </a:r>
        </a:p>
      </dsp:txBody>
      <dsp:txXfrm rot="-5400000">
        <a:off x="1244276" y="1646544"/>
        <a:ext cx="10793163" cy="1043142"/>
      </dsp:txXfrm>
    </dsp:sp>
    <dsp:sp modelId="{3C5790A1-78EC-4823-9A07-20B263A0F102}">
      <dsp:nvSpPr>
        <dsp:cNvPr id="0" name=""/>
        <dsp:cNvSpPr/>
      </dsp:nvSpPr>
      <dsp:spPr>
        <a:xfrm rot="5400000">
          <a:off x="-266630" y="3444441"/>
          <a:ext cx="1777537" cy="1244276"/>
        </a:xfrm>
        <a:prstGeom prst="chevron">
          <a:avLst/>
        </a:prstGeom>
        <a:solidFill>
          <a:srgbClr val="00205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FFFFFF"/>
              </a:solidFill>
              <a:latin typeface="Verdana"/>
              <a:ea typeface="+mn-ea"/>
              <a:cs typeface="+mn-cs"/>
            </a:rPr>
            <a:t>Choose</a:t>
          </a:r>
          <a:r>
            <a:rPr lang="en-US" sz="1100" kern="1200"/>
            <a:t> </a:t>
          </a:r>
          <a:r>
            <a:rPr lang="en-US" sz="1400" kern="1200">
              <a:solidFill>
                <a:srgbClr val="FFFFFF"/>
              </a:solidFill>
              <a:latin typeface="Verdana"/>
              <a:ea typeface="+mn-ea"/>
              <a:cs typeface="+mn-cs"/>
            </a:rPr>
            <a:t>UCare</a:t>
          </a:r>
        </a:p>
      </dsp:txBody>
      <dsp:txXfrm rot="-5400000">
        <a:off x="1" y="3799948"/>
        <a:ext cx="1244276" cy="533261"/>
      </dsp:txXfrm>
    </dsp:sp>
    <dsp:sp modelId="{DC0E7C4C-4B68-4AEF-A5DC-F4B088EBAE4C}">
      <dsp:nvSpPr>
        <dsp:cNvPr id="0" name=""/>
        <dsp:cNvSpPr/>
      </dsp:nvSpPr>
      <dsp:spPr>
        <a:xfrm rot="5400000">
          <a:off x="6091374" y="-1671509"/>
          <a:ext cx="1155399" cy="1084959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latin typeface="Open Sans" panose="020B0606030504020204" pitchFamily="34" charset="0"/>
              <a:ea typeface="Open Sans" panose="020B0606030504020204" pitchFamily="34" charset="0"/>
              <a:cs typeface="Open Sans" panose="020B0606030504020204" pitchFamily="34" charset="0"/>
            </a:rPr>
            <a:t>UCare members must live in a UCare MSHO Service Area</a:t>
          </a:r>
        </a:p>
        <a:p>
          <a:pPr marL="114300" lvl="1" indent="-114300" algn="l" defTabSz="622300">
            <a:lnSpc>
              <a:spcPct val="90000"/>
            </a:lnSpc>
            <a:spcBef>
              <a:spcPct val="0"/>
            </a:spcBef>
            <a:spcAft>
              <a:spcPct val="15000"/>
            </a:spcAft>
            <a:buChar char="•"/>
          </a:pPr>
          <a:r>
            <a:rPr lang="en-US" sz="1400" kern="1200">
              <a:latin typeface="Open Sans" panose="020B0606030504020204" pitchFamily="34" charset="0"/>
              <a:ea typeface="Open Sans" panose="020B0606030504020204" pitchFamily="34" charset="0"/>
              <a:cs typeface="Open Sans" panose="020B0606030504020204" pitchFamily="34" charset="0"/>
            </a:rPr>
            <a:t>Actively select MSHO as preferred plan</a:t>
          </a:r>
        </a:p>
      </dsp:txBody>
      <dsp:txXfrm rot="-5400000">
        <a:off x="1244276" y="3231991"/>
        <a:ext cx="10793193" cy="1042595"/>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2FAE32A9-2D33-4A5B-9A52-029F40D15D19}" type="datetimeFigureOut">
              <a:rPr lang="en-US" smtClean="0"/>
              <a:t>2/6/2024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C974C83B-2538-4E04-ADA9-AF72B1F182F4}" type="slidenum">
              <a:rPr lang="en-US" smtClean="0"/>
              <a:t>‹#›</a:t>
            </a:fld>
            <a:endParaRPr lang="en-US"/>
          </a:p>
        </p:txBody>
      </p:sp>
    </p:spTree>
    <p:extLst>
      <p:ext uri="{BB962C8B-B14F-4D97-AF65-F5344CB8AC3E}">
        <p14:creationId xmlns:p14="http://schemas.microsoft.com/office/powerpoint/2010/main" val="860328148"/>
      </p:ext>
    </p:extLst>
  </p:cSld>
  <p:clrMap bg1="lt1" tx1="dk1" bg2="lt2" tx2="dk2" accent1="accent1" accent2="accent2" accent3="accent3" accent4="accent4" accent5="accent5" accent6="accent6" hlink="hlink" folHlink="folHlink"/>
  <p:notesStyle>
    <a:lvl1pPr marL="0" algn="l" defTabSz="1306220" rtl="0" eaLnBrk="1" latinLnBrk="0" hangingPunct="1">
      <a:defRPr sz="1714" kern="1200">
        <a:solidFill>
          <a:schemeClr val="tx1"/>
        </a:solidFill>
        <a:latin typeface="+mn-lt"/>
        <a:ea typeface="+mn-ea"/>
        <a:cs typeface="+mn-cs"/>
      </a:defRPr>
    </a:lvl1pPr>
    <a:lvl2pPr marL="653110" algn="l" defTabSz="1306220" rtl="0" eaLnBrk="1" latinLnBrk="0" hangingPunct="1">
      <a:defRPr sz="1714" kern="1200">
        <a:solidFill>
          <a:schemeClr val="tx1"/>
        </a:solidFill>
        <a:latin typeface="+mn-lt"/>
        <a:ea typeface="+mn-ea"/>
        <a:cs typeface="+mn-cs"/>
      </a:defRPr>
    </a:lvl2pPr>
    <a:lvl3pPr marL="1306220" algn="l" defTabSz="1306220" rtl="0" eaLnBrk="1" latinLnBrk="0" hangingPunct="1">
      <a:defRPr sz="1714" kern="1200">
        <a:solidFill>
          <a:schemeClr val="tx1"/>
        </a:solidFill>
        <a:latin typeface="+mn-lt"/>
        <a:ea typeface="+mn-ea"/>
        <a:cs typeface="+mn-cs"/>
      </a:defRPr>
    </a:lvl3pPr>
    <a:lvl4pPr marL="1959331" algn="l" defTabSz="1306220" rtl="0" eaLnBrk="1" latinLnBrk="0" hangingPunct="1">
      <a:defRPr sz="1714" kern="1200">
        <a:solidFill>
          <a:schemeClr val="tx1"/>
        </a:solidFill>
        <a:latin typeface="+mn-lt"/>
        <a:ea typeface="+mn-ea"/>
        <a:cs typeface="+mn-cs"/>
      </a:defRPr>
    </a:lvl4pPr>
    <a:lvl5pPr marL="2612441" algn="l" defTabSz="1306220" rtl="0" eaLnBrk="1" latinLnBrk="0" hangingPunct="1">
      <a:defRPr sz="1714" kern="1200">
        <a:solidFill>
          <a:schemeClr val="tx1"/>
        </a:solidFill>
        <a:latin typeface="+mn-lt"/>
        <a:ea typeface="+mn-ea"/>
        <a:cs typeface="+mn-cs"/>
      </a:defRPr>
    </a:lvl5pPr>
    <a:lvl6pPr marL="3265551" algn="l" defTabSz="1306220" rtl="0" eaLnBrk="1" latinLnBrk="0" hangingPunct="1">
      <a:defRPr sz="1714" kern="1200">
        <a:solidFill>
          <a:schemeClr val="tx1"/>
        </a:solidFill>
        <a:latin typeface="+mn-lt"/>
        <a:ea typeface="+mn-ea"/>
        <a:cs typeface="+mn-cs"/>
      </a:defRPr>
    </a:lvl6pPr>
    <a:lvl7pPr marL="3918661" algn="l" defTabSz="1306220" rtl="0" eaLnBrk="1" latinLnBrk="0" hangingPunct="1">
      <a:defRPr sz="1714" kern="1200">
        <a:solidFill>
          <a:schemeClr val="tx1"/>
        </a:solidFill>
        <a:latin typeface="+mn-lt"/>
        <a:ea typeface="+mn-ea"/>
        <a:cs typeface="+mn-cs"/>
      </a:defRPr>
    </a:lvl7pPr>
    <a:lvl8pPr marL="4571771" algn="l" defTabSz="1306220" rtl="0" eaLnBrk="1" latinLnBrk="0" hangingPunct="1">
      <a:defRPr sz="1714" kern="1200">
        <a:solidFill>
          <a:schemeClr val="tx1"/>
        </a:solidFill>
        <a:latin typeface="+mn-lt"/>
        <a:ea typeface="+mn-ea"/>
        <a:cs typeface="+mn-cs"/>
      </a:defRPr>
    </a:lvl8pPr>
    <a:lvl9pPr marL="5224882" algn="l" defTabSz="1306220" rtl="0" eaLnBrk="1" latinLnBrk="0" hangingPunct="1">
      <a:defRPr sz="17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UCare’s MCS+ and MSHO 101  - </a:t>
            </a:r>
          </a:p>
        </p:txBody>
      </p:sp>
      <p:sp>
        <p:nvSpPr>
          <p:cNvPr id="4" name="Slide Number Placeholder 3"/>
          <p:cNvSpPr>
            <a:spLocks noGrp="1"/>
          </p:cNvSpPr>
          <p:nvPr>
            <p:ph type="sldNum" sz="quarter" idx="5"/>
          </p:nvPr>
        </p:nvSpPr>
        <p:spPr/>
        <p:txBody>
          <a:bodyPr/>
          <a:lstStyle/>
          <a:p>
            <a:fld id="{C974C83B-2538-4E04-ADA9-AF72B1F182F4}" type="slidenum">
              <a:rPr lang="en-US" smtClean="0"/>
              <a:t>1</a:t>
            </a:fld>
            <a:endParaRPr lang="en-US"/>
          </a:p>
        </p:txBody>
      </p:sp>
    </p:spTree>
    <p:extLst>
      <p:ext uri="{BB962C8B-B14F-4D97-AF65-F5344CB8AC3E}">
        <p14:creationId xmlns:p14="http://schemas.microsoft.com/office/powerpoint/2010/main" val="4161590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Let’s review how our members become enrolled in our People Powered Health Plans. </a:t>
            </a:r>
          </a:p>
        </p:txBody>
      </p:sp>
      <p:sp>
        <p:nvSpPr>
          <p:cNvPr id="4" name="Slide Number Placeholder 3"/>
          <p:cNvSpPr>
            <a:spLocks noGrp="1"/>
          </p:cNvSpPr>
          <p:nvPr>
            <p:ph type="sldNum" sz="quarter" idx="5"/>
          </p:nvPr>
        </p:nvSpPr>
        <p:spPr/>
        <p:txBody>
          <a:bodyPr/>
          <a:lstStyle/>
          <a:p>
            <a:fld id="{C974C83B-2538-4E04-ADA9-AF72B1F182F4}" type="slidenum">
              <a:rPr lang="en-US" smtClean="0"/>
              <a:t>11</a:t>
            </a:fld>
            <a:endParaRPr lang="en-US"/>
          </a:p>
        </p:txBody>
      </p:sp>
    </p:spTree>
    <p:extLst>
      <p:ext uri="{BB962C8B-B14F-4D97-AF65-F5344CB8AC3E}">
        <p14:creationId xmlns:p14="http://schemas.microsoft.com/office/powerpoint/2010/main" val="3100410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4C83B-2538-4E04-ADA9-AF72B1F182F4}" type="slidenum">
              <a:rPr lang="en-US" smtClean="0"/>
              <a:t>12</a:t>
            </a:fld>
            <a:endParaRPr lang="en-US"/>
          </a:p>
        </p:txBody>
      </p:sp>
    </p:spTree>
    <p:extLst>
      <p:ext uri="{BB962C8B-B14F-4D97-AF65-F5344CB8AC3E}">
        <p14:creationId xmlns:p14="http://schemas.microsoft.com/office/powerpoint/2010/main" val="2641797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Care Coordinators provide education on health plan benefits.  Members who have </a:t>
            </a:r>
            <a:r>
              <a:rPr lang="en-US" err="1"/>
              <a:t>medicare</a:t>
            </a:r>
            <a:r>
              <a:rPr lang="en-US"/>
              <a:t> and are not enrolled in MSHO may ask you why they would want to change plans.  </a:t>
            </a:r>
          </a:p>
          <a:p>
            <a:r>
              <a:rPr lang="en-US"/>
              <a:t>There are several important benefits to enrolling in MSHO.  </a:t>
            </a:r>
          </a:p>
        </p:txBody>
      </p:sp>
      <p:sp>
        <p:nvSpPr>
          <p:cNvPr id="4" name="Slide Number Placeholder 3"/>
          <p:cNvSpPr>
            <a:spLocks noGrp="1"/>
          </p:cNvSpPr>
          <p:nvPr>
            <p:ph type="sldNum" sz="quarter" idx="5"/>
          </p:nvPr>
        </p:nvSpPr>
        <p:spPr/>
        <p:txBody>
          <a:bodyPr/>
          <a:lstStyle/>
          <a:p>
            <a:fld id="{C974C83B-2538-4E04-ADA9-AF72B1F182F4}" type="slidenum">
              <a:rPr lang="en-US" smtClean="0"/>
              <a:t>14</a:t>
            </a:fld>
            <a:endParaRPr lang="en-US"/>
          </a:p>
        </p:txBody>
      </p:sp>
    </p:spTree>
    <p:extLst>
      <p:ext uri="{BB962C8B-B14F-4D97-AF65-F5344CB8AC3E}">
        <p14:creationId xmlns:p14="http://schemas.microsoft.com/office/powerpoint/2010/main" val="2594446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concludes Part One of the MSC+ MSHO Care coordination 101 series.  Please continue to part Two:  Regulators, Purpose Requirements and Enrollment</a:t>
            </a:r>
          </a:p>
        </p:txBody>
      </p:sp>
      <p:sp>
        <p:nvSpPr>
          <p:cNvPr id="4" name="Slide Number Placeholder 3"/>
          <p:cNvSpPr>
            <a:spLocks noGrp="1"/>
          </p:cNvSpPr>
          <p:nvPr>
            <p:ph type="sldNum" sz="quarter" idx="5"/>
          </p:nvPr>
        </p:nvSpPr>
        <p:spPr/>
        <p:txBody>
          <a:bodyPr/>
          <a:lstStyle/>
          <a:p>
            <a:fld id="{C974C83B-2538-4E04-ADA9-AF72B1F182F4}" type="slidenum">
              <a:rPr lang="en-US" smtClean="0"/>
              <a:t>15</a:t>
            </a:fld>
            <a:endParaRPr lang="en-US"/>
          </a:p>
        </p:txBody>
      </p:sp>
    </p:spTree>
    <p:extLst>
      <p:ext uri="{BB962C8B-B14F-4D97-AF65-F5344CB8AC3E}">
        <p14:creationId xmlns:p14="http://schemas.microsoft.com/office/powerpoint/2010/main" val="418300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MSC+ MSHO Care Coordination 101 is a series of trainings divided into 3 companion modules.</a:t>
            </a:r>
          </a:p>
          <a:p>
            <a:endParaRPr lang="en-US"/>
          </a:p>
          <a:p>
            <a:r>
              <a:rPr lang="en-US"/>
              <a:t> Part One is. An Overview of MSC+ and MSHO – this includes understanding the difference between the MSC+ and MSHO plans, an introduction into the covered benefits as well as the member enrollment and assignment process.  The 2</a:t>
            </a:r>
            <a:r>
              <a:rPr lang="en-US" baseline="30000"/>
              <a:t>nd</a:t>
            </a:r>
            <a:r>
              <a:rPr lang="en-US"/>
              <a:t> course is Care Coordination Rules/requirement and regulations.  </a:t>
            </a:r>
          </a:p>
          <a:p>
            <a:endParaRPr lang="en-US"/>
          </a:p>
          <a:p>
            <a:r>
              <a:rPr lang="en-US"/>
              <a:t>In part 2, you will learn about how care coordination is regulated, the UCare Requirements Gids (the policies/procedures for care coordination as well as the roles and purpose of the care coordinator.   </a:t>
            </a:r>
          </a:p>
          <a:p>
            <a:endParaRPr lang="en-US"/>
          </a:p>
          <a:p>
            <a:r>
              <a:rPr lang="en-US"/>
              <a:t>Part Three includes the  3 essential tasks of a CC, Assessment Support Planning and Ongoing Case mgt.  </a:t>
            </a:r>
          </a:p>
          <a:p>
            <a:endParaRPr lang="en-US"/>
          </a:p>
          <a:p>
            <a:r>
              <a:rPr lang="en-US"/>
              <a:t>Throughout the learning modules you will find opportunities “to learn more”.  These links are intended to be reviewed independently and bookmarked for easy reference.  </a:t>
            </a:r>
          </a:p>
          <a:p>
            <a:endParaRPr lang="en-US"/>
          </a:p>
          <a:p>
            <a:r>
              <a:rPr lang="en-US"/>
              <a:t>Supplemental learning modules on the topics of TOC and Gaps in Care complete the Foundations of Effective Care Coordination.  We thank you for participating.  Let’s get started.</a:t>
            </a:r>
          </a:p>
        </p:txBody>
      </p:sp>
      <p:sp>
        <p:nvSpPr>
          <p:cNvPr id="4" name="Slide Number Placeholder 3"/>
          <p:cNvSpPr>
            <a:spLocks noGrp="1"/>
          </p:cNvSpPr>
          <p:nvPr>
            <p:ph type="sldNum" sz="quarter" idx="5"/>
          </p:nvPr>
        </p:nvSpPr>
        <p:spPr/>
        <p:txBody>
          <a:bodyPr/>
          <a:lstStyle/>
          <a:p>
            <a:fld id="{C974C83B-2538-4E04-ADA9-AF72B1F182F4}" type="slidenum">
              <a:rPr lang="en-US" smtClean="0"/>
              <a:t>2</a:t>
            </a:fld>
            <a:endParaRPr lang="en-US"/>
          </a:p>
        </p:txBody>
      </p:sp>
    </p:spTree>
    <p:extLst>
      <p:ext uri="{BB962C8B-B14F-4D97-AF65-F5344CB8AC3E}">
        <p14:creationId xmlns:p14="http://schemas.microsoft.com/office/powerpoint/2010/main" val="349482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4C83B-2538-4E04-ADA9-AF72B1F182F4}" type="slidenum">
              <a:rPr lang="en-US" smtClean="0"/>
              <a:t>4</a:t>
            </a:fld>
            <a:endParaRPr lang="en-US"/>
          </a:p>
        </p:txBody>
      </p:sp>
    </p:spTree>
    <p:extLst>
      <p:ext uri="{BB962C8B-B14F-4D97-AF65-F5344CB8AC3E}">
        <p14:creationId xmlns:p14="http://schemas.microsoft.com/office/powerpoint/2010/main" val="45104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4C83B-2538-4E04-ADA9-AF72B1F182F4}" type="slidenum">
              <a:rPr lang="en-US" smtClean="0"/>
              <a:t>5</a:t>
            </a:fld>
            <a:endParaRPr lang="en-US"/>
          </a:p>
        </p:txBody>
      </p:sp>
    </p:spTree>
    <p:extLst>
      <p:ext uri="{BB962C8B-B14F-4D97-AF65-F5344CB8AC3E}">
        <p14:creationId xmlns:p14="http://schemas.microsoft.com/office/powerpoint/2010/main" val="98447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MSHO combines a members Medicare benefits with their medical assistance coverage.  Member have ONE UCare MSHO insurance care for all coverage. </a:t>
            </a:r>
          </a:p>
          <a:p>
            <a:endParaRPr lang="en-US" dirty="0"/>
          </a:p>
          <a:p>
            <a:r>
              <a:rPr lang="en-US" dirty="0"/>
              <a:t>In addition to all things covered by MC and MA, MSHO offer a host of supplemental benefits which are updated annually.  These </a:t>
            </a:r>
            <a:r>
              <a:rPr lang="en-US" dirty="0" err="1"/>
              <a:t>unclude</a:t>
            </a:r>
            <a:endParaRPr lang="en-US" dirty="0"/>
          </a:p>
        </p:txBody>
      </p:sp>
      <p:sp>
        <p:nvSpPr>
          <p:cNvPr id="4" name="Slide Number Placeholder 3"/>
          <p:cNvSpPr>
            <a:spLocks noGrp="1"/>
          </p:cNvSpPr>
          <p:nvPr>
            <p:ph type="sldNum" sz="quarter" idx="5"/>
          </p:nvPr>
        </p:nvSpPr>
        <p:spPr/>
        <p:txBody>
          <a:bodyPr/>
          <a:lstStyle/>
          <a:p>
            <a:fld id="{C974C83B-2538-4E04-ADA9-AF72B1F182F4}" type="slidenum">
              <a:rPr lang="en-US" smtClean="0"/>
              <a:t>6</a:t>
            </a:fld>
            <a:endParaRPr lang="en-US"/>
          </a:p>
        </p:txBody>
      </p:sp>
    </p:spTree>
    <p:extLst>
      <p:ext uri="{BB962C8B-B14F-4D97-AF65-F5344CB8AC3E}">
        <p14:creationId xmlns:p14="http://schemas.microsoft.com/office/powerpoint/2010/main" val="231344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the To Learn More section below to learn more about UCare’s health ride and how Care Coordinators can assist members with arranging transportation. </a:t>
            </a:r>
          </a:p>
        </p:txBody>
      </p:sp>
      <p:sp>
        <p:nvSpPr>
          <p:cNvPr id="4" name="Slide Number Placeholder 3"/>
          <p:cNvSpPr>
            <a:spLocks noGrp="1"/>
          </p:cNvSpPr>
          <p:nvPr>
            <p:ph type="sldNum" sz="quarter" idx="5"/>
          </p:nvPr>
        </p:nvSpPr>
        <p:spPr/>
        <p:txBody>
          <a:bodyPr/>
          <a:lstStyle/>
          <a:p>
            <a:fld id="{C974C83B-2538-4E04-ADA9-AF72B1F182F4}" type="slidenum">
              <a:rPr lang="en-US" smtClean="0"/>
              <a:t>7</a:t>
            </a:fld>
            <a:endParaRPr lang="en-US"/>
          </a:p>
        </p:txBody>
      </p:sp>
    </p:spTree>
    <p:extLst>
      <p:ext uri="{BB962C8B-B14F-4D97-AF65-F5344CB8AC3E}">
        <p14:creationId xmlns:p14="http://schemas.microsoft.com/office/powerpoint/2010/main" val="1351753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a:p>
            <a:r>
              <a:rPr lang="en-US"/>
              <a:t>We encourage you to visit the Care Coordination and Care Mgt home page often to take advantage of the resources, tools and information available to care coordinator. </a:t>
            </a:r>
          </a:p>
        </p:txBody>
      </p:sp>
      <p:sp>
        <p:nvSpPr>
          <p:cNvPr id="4" name="Slide Number Placeholder 3"/>
          <p:cNvSpPr>
            <a:spLocks noGrp="1"/>
          </p:cNvSpPr>
          <p:nvPr>
            <p:ph type="sldNum" sz="quarter" idx="5"/>
          </p:nvPr>
        </p:nvSpPr>
        <p:spPr/>
        <p:txBody>
          <a:bodyPr/>
          <a:lstStyle/>
          <a:p>
            <a:fld id="{C974C83B-2538-4E04-ADA9-AF72B1F182F4}" type="slidenum">
              <a:rPr lang="en-US" smtClean="0"/>
              <a:t>8</a:t>
            </a:fld>
            <a:endParaRPr lang="en-US"/>
          </a:p>
        </p:txBody>
      </p:sp>
    </p:spTree>
    <p:extLst>
      <p:ext uri="{BB962C8B-B14F-4D97-AF65-F5344CB8AC3E}">
        <p14:creationId xmlns:p14="http://schemas.microsoft.com/office/powerpoint/2010/main" val="1181990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a:solidFill>
                  <a:schemeClr val="tx1"/>
                </a:solidFill>
                <a:ea typeface="Verdana"/>
              </a:rPr>
              <a:t>Helping member access the right care at the right time is one way cc’s support members. Many educational tools are available in our Member Handouts resource located on the CC web page.  </a:t>
            </a:r>
          </a:p>
        </p:txBody>
      </p:sp>
      <p:sp>
        <p:nvSpPr>
          <p:cNvPr id="4" name="Slide Number Placeholder 3"/>
          <p:cNvSpPr>
            <a:spLocks noGrp="1"/>
          </p:cNvSpPr>
          <p:nvPr>
            <p:ph type="sldNum" sz="quarter" idx="5"/>
          </p:nvPr>
        </p:nvSpPr>
        <p:spPr/>
        <p:txBody>
          <a:bodyPr/>
          <a:lstStyle/>
          <a:p>
            <a:fld id="{C974C83B-2538-4E04-ADA9-AF72B1F182F4}" type="slidenum">
              <a:rPr lang="en-US" smtClean="0"/>
              <a:t>9</a:t>
            </a:fld>
            <a:endParaRPr lang="en-US"/>
          </a:p>
        </p:txBody>
      </p:sp>
    </p:spTree>
    <p:extLst>
      <p:ext uri="{BB962C8B-B14F-4D97-AF65-F5344CB8AC3E}">
        <p14:creationId xmlns:p14="http://schemas.microsoft.com/office/powerpoint/2010/main" val="255590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74C83B-2538-4E04-ADA9-AF72B1F182F4}" type="slidenum">
              <a:rPr lang="en-US" smtClean="0"/>
              <a:t>10</a:t>
            </a:fld>
            <a:endParaRPr lang="en-US"/>
          </a:p>
        </p:txBody>
      </p:sp>
    </p:spTree>
    <p:extLst>
      <p:ext uri="{BB962C8B-B14F-4D97-AF65-F5344CB8AC3E}">
        <p14:creationId xmlns:p14="http://schemas.microsoft.com/office/powerpoint/2010/main" val="41219970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9.xml"/><Relationship Id="rId5" Type="http://schemas.openxmlformats.org/officeDocument/2006/relationships/image" Target="../media/image49.svg"/><Relationship Id="rId4" Type="http://schemas.openxmlformats.org/officeDocument/2006/relationships/image" Target="../media/image2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9.xml"/><Relationship Id="rId5" Type="http://schemas.openxmlformats.org/officeDocument/2006/relationships/image" Target="../media/image50.svg"/><Relationship Id="rId4" Type="http://schemas.openxmlformats.org/officeDocument/2006/relationships/image" Target="../media/image22.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 Id="rId5" Type="http://schemas.openxmlformats.org/officeDocument/2006/relationships/image" Target="../media/image50.svg"/><Relationship Id="rId4" Type="http://schemas.openxmlformats.org/officeDocument/2006/relationships/image" Target="../media/image22.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9.xml"/><Relationship Id="rId5" Type="http://schemas.openxmlformats.org/officeDocument/2006/relationships/image" Target="../media/image50.svg"/><Relationship Id="rId4" Type="http://schemas.openxmlformats.org/officeDocument/2006/relationships/image" Target="../media/image22.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9.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9.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9.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0.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14.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16.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16.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16.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ark Blu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BDC37DE-28D9-6D41-B094-0F967B8BA9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53253" y="3054942"/>
            <a:ext cx="1838170" cy="1911696"/>
          </a:xfrm>
          <a:prstGeom prst="rect">
            <a:avLst/>
          </a:prstGeom>
        </p:spPr>
      </p:pic>
      <p:pic>
        <p:nvPicPr>
          <p:cNvPr id="15" name="Graphic 14">
            <a:extLst>
              <a:ext uri="{FF2B5EF4-FFF2-40B4-BE49-F238E27FC236}">
                <a16:creationId xmlns:a16="http://schemas.microsoft.com/office/drawing/2014/main" id="{8B3C2EE8-85CD-1E43-BB61-090B7A342F9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0386" y="3054942"/>
            <a:ext cx="1838170" cy="1911696"/>
          </a:xfrm>
          <a:prstGeom prst="rect">
            <a:avLst/>
          </a:prstGeom>
        </p:spPr>
      </p:pic>
      <p:pic>
        <p:nvPicPr>
          <p:cNvPr id="16" name="Graphic 15">
            <a:extLst>
              <a:ext uri="{FF2B5EF4-FFF2-40B4-BE49-F238E27FC236}">
                <a16:creationId xmlns:a16="http://schemas.microsoft.com/office/drawing/2014/main" id="{203E945A-0926-F84F-B259-187586BEBEB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1087" y="3054942"/>
            <a:ext cx="1838170" cy="1911696"/>
          </a:xfrm>
          <a:prstGeom prst="rect">
            <a:avLst/>
          </a:prstGeom>
        </p:spPr>
      </p:pic>
      <p:pic>
        <p:nvPicPr>
          <p:cNvPr id="17" name="Graphic 16">
            <a:extLst>
              <a:ext uri="{FF2B5EF4-FFF2-40B4-BE49-F238E27FC236}">
                <a16:creationId xmlns:a16="http://schemas.microsoft.com/office/drawing/2014/main" id="{1DC777D1-300D-AB41-B8F6-EC0FFCA98D4E}"/>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25856" y="3054942"/>
            <a:ext cx="1838170" cy="1911696"/>
          </a:xfrm>
          <a:prstGeom prst="rect">
            <a:avLst/>
          </a:prstGeom>
        </p:spPr>
      </p:pic>
      <p:pic>
        <p:nvPicPr>
          <p:cNvPr id="18" name="Graphic 17">
            <a:extLst>
              <a:ext uri="{FF2B5EF4-FFF2-40B4-BE49-F238E27FC236}">
                <a16:creationId xmlns:a16="http://schemas.microsoft.com/office/drawing/2014/main" id="{31B6DB0A-BAD1-A442-893C-6F205F5DEED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46100" y="3054942"/>
            <a:ext cx="1838170" cy="1911696"/>
          </a:xfrm>
          <a:prstGeom prst="rect">
            <a:avLst/>
          </a:prstGeom>
        </p:spPr>
      </p:pic>
      <p:pic>
        <p:nvPicPr>
          <p:cNvPr id="19" name="Graphic 18">
            <a:extLst>
              <a:ext uri="{FF2B5EF4-FFF2-40B4-BE49-F238E27FC236}">
                <a16:creationId xmlns:a16="http://schemas.microsoft.com/office/drawing/2014/main" id="{71BDCE6F-2431-8647-B463-45081FFCC7B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39553" y="3054942"/>
            <a:ext cx="1838170" cy="1911696"/>
          </a:xfrm>
          <a:prstGeom prst="rect">
            <a:avLst/>
          </a:prstGeom>
        </p:spPr>
      </p:pic>
    </p:spTree>
    <p:extLst>
      <p:ext uri="{BB962C8B-B14F-4D97-AF65-F5344CB8AC3E}">
        <p14:creationId xmlns:p14="http://schemas.microsoft.com/office/powerpoint/2010/main" val="1227239251"/>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style.rotation</p:attrName>
                                        </p:attrNameLst>
                                      </p:cBhvr>
                                      <p:tavLst>
                                        <p:tav tm="0">
                                          <p:val>
                                            <p:fltVal val="720"/>
                                          </p:val>
                                        </p:tav>
                                        <p:tav tm="100000">
                                          <p:val>
                                            <p:fltVal val="0"/>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ppt_w</p:attrName>
                                        </p:attrNameLst>
                                      </p:cBhvr>
                                      <p:tavLst>
                                        <p:tav tm="0">
                                          <p:val>
                                            <p:fltVal val="0"/>
                                          </p:val>
                                        </p:tav>
                                        <p:tav tm="100000">
                                          <p:val>
                                            <p:strVal val="#ppt_w"/>
                                          </p:val>
                                        </p:tav>
                                      </p:tavLst>
                                    </p:anim>
                                  </p:childTnLst>
                                </p:cTn>
                              </p:par>
                            </p:childTnLst>
                          </p:cTn>
                        </p:par>
                        <p:par>
                          <p:cTn id="15" fill="hold">
                            <p:stCondLst>
                              <p:cond delay="1000"/>
                            </p:stCondLst>
                            <p:childTnLst>
                              <p:par>
                                <p:cTn id="16" presetID="2" presetClass="entr" presetSubtype="2" decel="5000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2" presetClass="entr" presetSubtype="2" decel="5000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par>
                                <p:cTn id="24" presetID="2" presetClass="entr" presetSubtype="2" decel="5000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2" decel="5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1+#ppt_w/2"/>
                                          </p:val>
                                        </p:tav>
                                        <p:tav tm="100000">
                                          <p:val>
                                            <p:strVal val="#ppt_x"/>
                                          </p:val>
                                        </p:tav>
                                      </p:tavLst>
                                    </p:anim>
                                    <p:anim calcmode="lin" valueType="num">
                                      <p:cBhvr additive="base">
                                        <p:cTn id="31" dur="500" fill="hold"/>
                                        <p:tgtEl>
                                          <p:spTgt spid="18"/>
                                        </p:tgtEl>
                                        <p:attrNameLst>
                                          <p:attrName>ppt_y</p:attrName>
                                        </p:attrNameLst>
                                      </p:cBhvr>
                                      <p:tavLst>
                                        <p:tav tm="0">
                                          <p:val>
                                            <p:strVal val="#ppt_y"/>
                                          </p:val>
                                        </p:tav>
                                        <p:tav tm="100000">
                                          <p:val>
                                            <p:strVal val="#ppt_y"/>
                                          </p:val>
                                        </p:tav>
                                      </p:tavLst>
                                    </p:anim>
                                  </p:childTnLst>
                                </p:cTn>
                              </p:par>
                              <p:par>
                                <p:cTn id="32" presetID="2" presetClass="entr" presetSubtype="2" decel="5000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1+#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E297242-A2A3-3C43-BBA1-F613400657E7}"/>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Subtitle 2">
            <a:extLst>
              <a:ext uri="{FF2B5EF4-FFF2-40B4-BE49-F238E27FC236}">
                <a16:creationId xmlns:a16="http://schemas.microsoft.com/office/drawing/2014/main" id="{3F68A4D7-DA15-004C-9F47-E24B4D53C01C}"/>
              </a:ext>
            </a:extLst>
          </p:cNvPr>
          <p:cNvSpPr>
            <a:spLocks noGrp="1"/>
          </p:cNvSpPr>
          <p:nvPr>
            <p:ph type="subTitle" idx="1"/>
          </p:nvPr>
        </p:nvSpPr>
        <p:spPr>
          <a:xfrm>
            <a:off x="1269993" y="4660115"/>
            <a:ext cx="12561099" cy="504192"/>
          </a:xfrm>
        </p:spPr>
        <p:txBody>
          <a:bodyPr lIns="100584" rIns="118872" anchor="ctr"/>
          <a:lstStyle>
            <a:lvl1pPr marL="0" indent="0" algn="l">
              <a:buNone/>
              <a:defRPr sz="2800" b="0" i="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 name="Picture 1">
            <a:extLst>
              <a:ext uri="{FF2B5EF4-FFF2-40B4-BE49-F238E27FC236}">
                <a16:creationId xmlns:a16="http://schemas.microsoft.com/office/drawing/2014/main" id="{3CCEFF96-2C29-ABC5-F079-A7302A8CC4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4786" y="759438"/>
            <a:ext cx="2796652" cy="485860"/>
          </a:xfrm>
          <a:prstGeom prst="rect">
            <a:avLst/>
          </a:prstGeom>
        </p:spPr>
      </p:pic>
    </p:spTree>
    <p:extLst>
      <p:ext uri="{BB962C8B-B14F-4D97-AF65-F5344CB8AC3E}">
        <p14:creationId xmlns:p14="http://schemas.microsoft.com/office/powerpoint/2010/main" val="1195246474"/>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B872-FC88-4055-8E82-A1E8A50570C9}"/>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D54EBCCF-DE3B-4203-B9CC-63BCDB4FEB57}"/>
              </a:ext>
            </a:extLst>
          </p:cNvPr>
          <p:cNvSpPr>
            <a:spLocks noGrp="1"/>
          </p:cNvSpPr>
          <p:nvPr>
            <p:ph type="subTitle" idx="1"/>
          </p:nvPr>
        </p:nvSpPr>
        <p:spPr>
          <a:xfrm>
            <a:off x="1828800" y="4322446"/>
            <a:ext cx="10972800" cy="1986914"/>
          </a:xfrm>
        </p:spPr>
        <p:txBody>
          <a:bodyPr/>
          <a:lstStyle>
            <a:lvl1pPr marL="0" indent="0" algn="ctr">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8DE88B86-6231-4FA5-9C28-C51D62DF83F7}"/>
              </a:ext>
            </a:extLst>
          </p:cNvPr>
          <p:cNvSpPr>
            <a:spLocks noGrp="1"/>
          </p:cNvSpPr>
          <p:nvPr>
            <p:ph type="dt" sz="half" idx="10"/>
          </p:nvPr>
        </p:nvSpPr>
        <p:spPr/>
        <p:txBody>
          <a:bodyPr/>
          <a:lstStyle/>
          <a:p>
            <a:fld id="{8039238F-E805-4570-B033-0EBDD9EB295E}" type="datetimeFigureOut">
              <a:rPr lang="en-US" smtClean="0"/>
              <a:t>2/6/2024</a:t>
            </a:fld>
            <a:endParaRPr lang="en-US"/>
          </a:p>
        </p:txBody>
      </p:sp>
      <p:sp>
        <p:nvSpPr>
          <p:cNvPr id="5" name="Footer Placeholder 4">
            <a:extLst>
              <a:ext uri="{FF2B5EF4-FFF2-40B4-BE49-F238E27FC236}">
                <a16:creationId xmlns:a16="http://schemas.microsoft.com/office/drawing/2014/main" id="{2136F08F-8A6A-4A64-8989-AE9318394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0828F-BB1A-4767-B746-45DEDA4C75DE}"/>
              </a:ext>
            </a:extLst>
          </p:cNvPr>
          <p:cNvSpPr>
            <a:spLocks noGrp="1"/>
          </p:cNvSpPr>
          <p:nvPr>
            <p:ph type="sldNum" sz="quarter" idx="12"/>
          </p:nvPr>
        </p:nvSpPr>
        <p:spPr/>
        <p:txBody>
          <a:bodyPr/>
          <a:lstStyle/>
          <a:p>
            <a:fld id="{3B80BF9B-493B-4A16-8068-2687FA4365B8}" type="slidenum">
              <a:rPr lang="en-US" smtClean="0"/>
              <a:t>‹#›</a:t>
            </a:fld>
            <a:endParaRPr lang="en-US"/>
          </a:p>
        </p:txBody>
      </p:sp>
    </p:spTree>
    <p:extLst>
      <p:ext uri="{BB962C8B-B14F-4D97-AF65-F5344CB8AC3E}">
        <p14:creationId xmlns:p14="http://schemas.microsoft.com/office/powerpoint/2010/main" val="376500924"/>
      </p:ext>
    </p:extLst>
  </p:cSld>
  <p:clrMapOvr>
    <a:masterClrMapping/>
  </p:clrMapOvr>
  <p:transition advTm="11596">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32749-99D9-48EC-BC83-106977ED7E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04F8B9-580A-4E46-B5BF-A6A6DA09AE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DA135-C631-435D-AE20-5A258F65BF06}"/>
              </a:ext>
            </a:extLst>
          </p:cNvPr>
          <p:cNvSpPr>
            <a:spLocks noGrp="1"/>
          </p:cNvSpPr>
          <p:nvPr>
            <p:ph type="dt" sz="half" idx="10"/>
          </p:nvPr>
        </p:nvSpPr>
        <p:spPr/>
        <p:txBody>
          <a:bodyPr/>
          <a:lstStyle/>
          <a:p>
            <a:fld id="{8039238F-E805-4570-B033-0EBDD9EB295E}" type="datetimeFigureOut">
              <a:rPr lang="en-US" smtClean="0"/>
              <a:t>2/6/2024</a:t>
            </a:fld>
            <a:endParaRPr lang="en-US"/>
          </a:p>
        </p:txBody>
      </p:sp>
      <p:sp>
        <p:nvSpPr>
          <p:cNvPr id="5" name="Footer Placeholder 4">
            <a:extLst>
              <a:ext uri="{FF2B5EF4-FFF2-40B4-BE49-F238E27FC236}">
                <a16:creationId xmlns:a16="http://schemas.microsoft.com/office/drawing/2014/main" id="{64FF7D94-C669-4D20-8FC9-0FA4D2214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BADDF-8B5F-4E5B-A52F-7466A5B99A2E}"/>
              </a:ext>
            </a:extLst>
          </p:cNvPr>
          <p:cNvSpPr>
            <a:spLocks noGrp="1"/>
          </p:cNvSpPr>
          <p:nvPr>
            <p:ph type="sldNum" sz="quarter" idx="12"/>
          </p:nvPr>
        </p:nvSpPr>
        <p:spPr/>
        <p:txBody>
          <a:bodyPr/>
          <a:lstStyle/>
          <a:p>
            <a:fld id="{3B80BF9B-493B-4A16-8068-2687FA4365B8}" type="slidenum">
              <a:rPr lang="en-US" smtClean="0"/>
              <a:t>‹#›</a:t>
            </a:fld>
            <a:endParaRPr lang="en-US"/>
          </a:p>
        </p:txBody>
      </p:sp>
    </p:spTree>
    <p:extLst>
      <p:ext uri="{BB962C8B-B14F-4D97-AF65-F5344CB8AC3E}">
        <p14:creationId xmlns:p14="http://schemas.microsoft.com/office/powerpoint/2010/main" val="3592360587"/>
      </p:ext>
    </p:extLst>
  </p:cSld>
  <p:clrMapOvr>
    <a:masterClrMapping/>
  </p:clrMapOvr>
  <p:transition advTm="11596">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Dark Blue Spark">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8581EED-33C1-8644-9194-28B05F1054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 name="Title 1"/>
          <p:cNvSpPr>
            <a:spLocks noGrp="1"/>
          </p:cNvSpPr>
          <p:nvPr>
            <p:ph type="title"/>
          </p:nvPr>
        </p:nvSpPr>
        <p:spPr/>
        <p:txBody>
          <a:bodyPr/>
          <a:lstStyle>
            <a:lvl1pPr>
              <a:defRPr sz="3600"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2"/>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8" name="Graphic 7">
            <a:extLst>
              <a:ext uri="{FF2B5EF4-FFF2-40B4-BE49-F238E27FC236}">
                <a16:creationId xmlns:a16="http://schemas.microsoft.com/office/drawing/2014/main" id="{5BE6B57F-43B9-B34C-934D-FC74D0A89FB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33997" y="436411"/>
            <a:ext cx="1033086" cy="774815"/>
          </a:xfrm>
          <a:prstGeom prst="rect">
            <a:avLst/>
          </a:prstGeom>
        </p:spPr>
      </p:pic>
    </p:spTree>
    <p:extLst>
      <p:ext uri="{BB962C8B-B14F-4D97-AF65-F5344CB8AC3E}">
        <p14:creationId xmlns:p14="http://schemas.microsoft.com/office/powerpoint/2010/main" val="1715043074"/>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edium Blue Spar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6832DAD-02E4-C342-BFBC-9A1778EA11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 name="Title 1"/>
          <p:cNvSpPr>
            <a:spLocks noGrp="1"/>
          </p:cNvSpPr>
          <p:nvPr>
            <p:ph type="title"/>
          </p:nvPr>
        </p:nvSpPr>
        <p:spPr/>
        <p:txBody>
          <a:bodyPr/>
          <a:lstStyle>
            <a:lvl1pPr>
              <a:defRPr sz="3600"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8" name="Graphic 7">
            <a:extLst>
              <a:ext uri="{FF2B5EF4-FFF2-40B4-BE49-F238E27FC236}">
                <a16:creationId xmlns:a16="http://schemas.microsoft.com/office/drawing/2014/main" id="{49B8F2D3-789B-584C-8A6C-5A2FCBD2330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33997" y="436411"/>
            <a:ext cx="1033086" cy="774815"/>
          </a:xfrm>
          <a:prstGeom prst="rect">
            <a:avLst/>
          </a:prstGeom>
        </p:spPr>
      </p:pic>
      <p:sp>
        <p:nvSpPr>
          <p:cNvPr id="9" name="Content Placeholder 2">
            <a:extLst>
              <a:ext uri="{FF2B5EF4-FFF2-40B4-BE49-F238E27FC236}">
                <a16:creationId xmlns:a16="http://schemas.microsoft.com/office/drawing/2014/main" id="{BF818039-EBDA-D341-BE81-963960DB47D9}"/>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2"/>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548907"/>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ight Blue Spar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99E15A2-25F9-A04A-B77F-D6E63D15C6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 name="Title 1"/>
          <p:cNvSpPr>
            <a:spLocks noGrp="1"/>
          </p:cNvSpPr>
          <p:nvPr>
            <p:ph type="title"/>
          </p:nvPr>
        </p:nvSpPr>
        <p:spPr/>
        <p:txBody>
          <a:bodyPr/>
          <a:lstStyle>
            <a:lvl1pPr>
              <a:defRPr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8" name="Graphic 7">
            <a:extLst>
              <a:ext uri="{FF2B5EF4-FFF2-40B4-BE49-F238E27FC236}">
                <a16:creationId xmlns:a16="http://schemas.microsoft.com/office/drawing/2014/main" id="{2A3F9ABE-C763-084F-A9E2-1C22F032CB4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33997" y="436411"/>
            <a:ext cx="1033086" cy="774815"/>
          </a:xfrm>
          <a:prstGeom prst="rect">
            <a:avLst/>
          </a:prstGeom>
        </p:spPr>
      </p:pic>
      <p:sp>
        <p:nvSpPr>
          <p:cNvPr id="9" name="Content Placeholder 2">
            <a:extLst>
              <a:ext uri="{FF2B5EF4-FFF2-40B4-BE49-F238E27FC236}">
                <a16:creationId xmlns:a16="http://schemas.microsoft.com/office/drawing/2014/main" id="{2A2CA0BF-95CE-A94E-A95F-3CF4D86AB4C4}"/>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2"/>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207312"/>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Yellow Spark">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965329B-378A-F14B-8C56-143AD8E18F4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 name="Title 1"/>
          <p:cNvSpPr>
            <a:spLocks noGrp="1"/>
          </p:cNvSpPr>
          <p:nvPr>
            <p:ph type="title"/>
          </p:nvPr>
        </p:nvSpPr>
        <p:spPr/>
        <p:txBody>
          <a:bodyPr/>
          <a:lstStyle>
            <a:lvl1pPr>
              <a:defRPr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10983858" y="7713675"/>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8" name="Graphic 7">
            <a:extLst>
              <a:ext uri="{FF2B5EF4-FFF2-40B4-BE49-F238E27FC236}">
                <a16:creationId xmlns:a16="http://schemas.microsoft.com/office/drawing/2014/main" id="{E8A28B34-5238-AE4C-A9D0-1334B213BF6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33997" y="436411"/>
            <a:ext cx="1033086" cy="774815"/>
          </a:xfrm>
          <a:prstGeom prst="rect">
            <a:avLst/>
          </a:prstGeom>
        </p:spPr>
      </p:pic>
      <p:sp>
        <p:nvSpPr>
          <p:cNvPr id="9" name="Content Placeholder 2">
            <a:extLst>
              <a:ext uri="{FF2B5EF4-FFF2-40B4-BE49-F238E27FC236}">
                <a16:creationId xmlns:a16="http://schemas.microsoft.com/office/drawing/2014/main" id="{FDCF4BB2-379E-9246-B6DB-272B956BBF8B}"/>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2"/>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4746200"/>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d Spar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5CE45E9-1CFF-9647-BCB4-DDFA8842F9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 name="Title 1"/>
          <p:cNvSpPr>
            <a:spLocks noGrp="1"/>
          </p:cNvSpPr>
          <p:nvPr>
            <p:ph type="title"/>
          </p:nvPr>
        </p:nvSpPr>
        <p:spPr/>
        <p:txBody>
          <a:bodyPr/>
          <a:lstStyle>
            <a:lvl1pPr>
              <a:defRPr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8" name="Graphic 7">
            <a:extLst>
              <a:ext uri="{FF2B5EF4-FFF2-40B4-BE49-F238E27FC236}">
                <a16:creationId xmlns:a16="http://schemas.microsoft.com/office/drawing/2014/main" id="{A519B4EF-0771-854A-9316-14849E175D0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33997" y="436411"/>
            <a:ext cx="1033086" cy="774815"/>
          </a:xfrm>
          <a:prstGeom prst="rect">
            <a:avLst/>
          </a:prstGeom>
        </p:spPr>
      </p:pic>
      <p:sp>
        <p:nvSpPr>
          <p:cNvPr id="9" name="Content Placeholder 2">
            <a:extLst>
              <a:ext uri="{FF2B5EF4-FFF2-40B4-BE49-F238E27FC236}">
                <a16:creationId xmlns:a16="http://schemas.microsoft.com/office/drawing/2014/main" id="{527F660D-B2BA-7C49-B085-EFC5A96782F6}"/>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2"/>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4556"/>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ark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9B67EF6-36E5-F847-97D2-E60A35F8EE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 name="Title 1"/>
          <p:cNvSpPr>
            <a:spLocks noGrp="1"/>
          </p:cNvSpPr>
          <p:nvPr>
            <p:ph type="title"/>
          </p:nvPr>
        </p:nvSpPr>
        <p:spPr/>
        <p:txBody>
          <a:bodyPr/>
          <a:lstStyle>
            <a:lvl1pPr>
              <a:defRPr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Content Placeholder 2">
            <a:extLst>
              <a:ext uri="{FF2B5EF4-FFF2-40B4-BE49-F238E27FC236}">
                <a16:creationId xmlns:a16="http://schemas.microsoft.com/office/drawing/2014/main" id="{0E08CF34-D235-084A-A164-38A00D08E3ED}"/>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2"/>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15394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edium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6373FA3-8D2F-CB42-ADA6-742EC0FE75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 name="Title 1"/>
          <p:cNvSpPr>
            <a:spLocks noGrp="1"/>
          </p:cNvSpPr>
          <p:nvPr>
            <p:ph type="title"/>
          </p:nvPr>
        </p:nvSpPr>
        <p:spPr/>
        <p:txBody>
          <a:bodyPr/>
          <a:lstStyle>
            <a:lvl1pPr>
              <a:defRPr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Content Placeholder 2">
            <a:extLst>
              <a:ext uri="{FF2B5EF4-FFF2-40B4-BE49-F238E27FC236}">
                <a16:creationId xmlns:a16="http://schemas.microsoft.com/office/drawing/2014/main" id="{40F19E15-0587-294C-AA30-DD5D4E1900E3}"/>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2"/>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099797"/>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421684F-39D5-544C-9E88-AAE05040E0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 name="Title 1"/>
          <p:cNvSpPr>
            <a:spLocks noGrp="1"/>
          </p:cNvSpPr>
          <p:nvPr>
            <p:ph type="title"/>
          </p:nvPr>
        </p:nvSpPr>
        <p:spPr/>
        <p:txBody>
          <a:bodyPr/>
          <a:lstStyle>
            <a:lvl1pPr>
              <a:defRPr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Content Placeholder 2">
            <a:extLst>
              <a:ext uri="{FF2B5EF4-FFF2-40B4-BE49-F238E27FC236}">
                <a16:creationId xmlns:a16="http://schemas.microsoft.com/office/drawing/2014/main" id="{C47BBEBE-FED2-934F-BC95-F547EF648D82}"/>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2"/>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8100041"/>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ark Blue with Spar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3D6B2CD-D640-1245-9868-C147A8AAE12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85" y="5738947"/>
            <a:ext cx="14698939" cy="2490654"/>
          </a:xfrm>
          <a:prstGeom prst="rect">
            <a:avLst/>
          </a:prstGeom>
        </p:spPr>
      </p:pic>
      <p:pic>
        <p:nvPicPr>
          <p:cNvPr id="8" name="Graphic 7">
            <a:extLst>
              <a:ext uri="{FF2B5EF4-FFF2-40B4-BE49-F238E27FC236}">
                <a16:creationId xmlns:a16="http://schemas.microsoft.com/office/drawing/2014/main" id="{3097D3DD-A0AD-D64A-9619-FFB06590EAC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520" y="636930"/>
            <a:ext cx="1917659" cy="1917659"/>
          </a:xfrm>
          <a:prstGeom prst="rect">
            <a:avLst/>
          </a:prstGeom>
        </p:spPr>
      </p:pic>
      <p:pic>
        <p:nvPicPr>
          <p:cNvPr id="14" name="Picture 13">
            <a:extLst>
              <a:ext uri="{FF2B5EF4-FFF2-40B4-BE49-F238E27FC236}">
                <a16:creationId xmlns:a16="http://schemas.microsoft.com/office/drawing/2014/main" id="{99F2DA9A-8EDC-A844-BB78-F9543AD9CB1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1800676" y="7406059"/>
            <a:ext cx="2492532" cy="427744"/>
          </a:xfrm>
          <a:prstGeom prst="rect">
            <a:avLst/>
          </a:prstGeom>
        </p:spPr>
      </p:pic>
      <p:sp>
        <p:nvSpPr>
          <p:cNvPr id="2" name="Title 1">
            <a:extLst>
              <a:ext uri="{FF2B5EF4-FFF2-40B4-BE49-F238E27FC236}">
                <a16:creationId xmlns:a16="http://schemas.microsoft.com/office/drawing/2014/main" id="{B75F94CA-C3FD-51E0-3B6E-96F067F7E088}"/>
              </a:ext>
            </a:extLst>
          </p:cNvPr>
          <p:cNvSpPr>
            <a:spLocks noGrp="1"/>
          </p:cNvSpPr>
          <p:nvPr>
            <p:ph type="ctrTitle"/>
          </p:nvPr>
        </p:nvSpPr>
        <p:spPr>
          <a:xfrm>
            <a:off x="2839037" y="2113492"/>
            <a:ext cx="10992055"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9D55A5F-B950-2BE5-E2E9-41692EE75491}"/>
              </a:ext>
            </a:extLst>
          </p:cNvPr>
          <p:cNvSpPr>
            <a:spLocks noGrp="1"/>
          </p:cNvSpPr>
          <p:nvPr>
            <p:ph type="subTitle" idx="1"/>
          </p:nvPr>
        </p:nvSpPr>
        <p:spPr>
          <a:xfrm>
            <a:off x="2849199" y="5006985"/>
            <a:ext cx="10981893" cy="504192"/>
          </a:xfrm>
        </p:spPr>
        <p:txBody>
          <a:bodyPr lIns="100584" rIns="118872" anchor="ctr"/>
          <a:lstStyle>
            <a:lvl1pPr marL="0" indent="0" algn="l">
              <a:buNone/>
              <a:defRPr sz="2800" b="0" i="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459035546"/>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7904F23-CD26-2347-9E9C-5934ECC776F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 name="Title 1"/>
          <p:cNvSpPr>
            <a:spLocks noGrp="1"/>
          </p:cNvSpPr>
          <p:nvPr>
            <p:ph type="title"/>
          </p:nvPr>
        </p:nvSpPr>
        <p:spPr/>
        <p:txBody>
          <a:bodyPr/>
          <a:lstStyle>
            <a:lvl1pPr>
              <a:defRPr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10983858" y="7713675"/>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Content Placeholder 2">
            <a:extLst>
              <a:ext uri="{FF2B5EF4-FFF2-40B4-BE49-F238E27FC236}">
                <a16:creationId xmlns:a16="http://schemas.microsoft.com/office/drawing/2014/main" id="{92394C4A-F677-CD4F-8450-4B861A8EB8A0}"/>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2"/>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340275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6D25FE-D224-F64D-AE68-34237CE029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 name="Title 1"/>
          <p:cNvSpPr>
            <a:spLocks noGrp="1"/>
          </p:cNvSpPr>
          <p:nvPr>
            <p:ph type="title"/>
          </p:nvPr>
        </p:nvSpPr>
        <p:spPr/>
        <p:txBody>
          <a:bodyPr/>
          <a:lstStyle>
            <a:lvl1pPr>
              <a:defRPr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Content Placeholder 2">
            <a:extLst>
              <a:ext uri="{FF2B5EF4-FFF2-40B4-BE49-F238E27FC236}">
                <a16:creationId xmlns:a16="http://schemas.microsoft.com/office/drawing/2014/main" id="{DE9BD5BC-47D5-9A45-9D2A-283A7FB2C3EB}"/>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2"/>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2"/>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121126"/>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ull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2887-4D42-DB4E-980A-5FE8B56A319D}"/>
              </a:ext>
            </a:extLst>
          </p:cNvPr>
          <p:cNvSpPr>
            <a:spLocks noGrp="1"/>
          </p:cNvSpPr>
          <p:nvPr>
            <p:ph type="title"/>
          </p:nvPr>
        </p:nvSpPr>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6969DE68-53C3-D045-B82E-45BCC6FFB377}"/>
              </a:ext>
            </a:extLst>
          </p:cNvPr>
          <p:cNvSpPr>
            <a:spLocks noGrp="1"/>
          </p:cNvSpPr>
          <p:nvPr>
            <p:ph type="sldNum"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5" name="Content Placeholder 2">
            <a:extLst>
              <a:ext uri="{FF2B5EF4-FFF2-40B4-BE49-F238E27FC236}">
                <a16:creationId xmlns:a16="http://schemas.microsoft.com/office/drawing/2014/main" id="{9124846D-7D81-9649-ABDD-3FF269B6053C}"/>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1"/>
              </a:buClr>
              <a:defRPr lang="en-US" sz="168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583954"/>
      </p:ext>
    </p:extLst>
  </p:cSld>
  <p:clrMapOvr>
    <a:masterClrMapping/>
  </p:clrMapOvr>
  <p:transition advTm="11596">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ull Medium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F4FCB-1AFC-D746-854D-A93F629B98C7}"/>
              </a:ext>
            </a:extLst>
          </p:cNvPr>
          <p:cNvSpPr>
            <a:spLocks noGrp="1"/>
          </p:cNvSpPr>
          <p:nvPr>
            <p:ph type="title"/>
          </p:nvPr>
        </p:nvSpPr>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86E35130-644A-9A49-A923-EC587F4E05D7}"/>
              </a:ext>
            </a:extLst>
          </p:cNvPr>
          <p:cNvSpPr>
            <a:spLocks noGrp="1"/>
          </p:cNvSpPr>
          <p:nvPr>
            <p:ph type="sldNum"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5" name="Content Placeholder 2">
            <a:extLst>
              <a:ext uri="{FF2B5EF4-FFF2-40B4-BE49-F238E27FC236}">
                <a16:creationId xmlns:a16="http://schemas.microsoft.com/office/drawing/2014/main" id="{5A3397F3-F0BD-5C46-9B65-FCF7FF7CA07C}"/>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1"/>
              </a:buClr>
              <a:defRPr lang="en-US" sz="168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584055"/>
      </p:ext>
    </p:extLst>
  </p:cSld>
  <p:clrMapOvr>
    <a:masterClrMapping/>
  </p:clrMapOvr>
  <p:transition advTm="11596">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ull Ligh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4037-F952-5445-9715-AF03C93C549F}"/>
              </a:ext>
            </a:extLst>
          </p:cNvPr>
          <p:cNvSpPr>
            <a:spLocks noGrp="1"/>
          </p:cNvSpPr>
          <p:nvPr>
            <p:ph type="title"/>
          </p:nvPr>
        </p:nvSpPr>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6CDA4D4D-9A1A-1E43-91D6-8816B183C00C}"/>
              </a:ext>
            </a:extLst>
          </p:cNvPr>
          <p:cNvSpPr>
            <a:spLocks noGrp="1"/>
          </p:cNvSpPr>
          <p:nvPr>
            <p:ph type="sldNum"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5" name="Content Placeholder 2">
            <a:extLst>
              <a:ext uri="{FF2B5EF4-FFF2-40B4-BE49-F238E27FC236}">
                <a16:creationId xmlns:a16="http://schemas.microsoft.com/office/drawing/2014/main" id="{818AA051-4E53-F24E-8204-194267D21D14}"/>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1"/>
              </a:buClr>
              <a:defRPr lang="en-US" sz="168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013780"/>
      </p:ext>
    </p:extLst>
  </p:cSld>
  <p:clrMapOvr>
    <a:masterClrMapping/>
  </p:clrMapOvr>
  <p:transition advTm="11596">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ull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E4A9-F1FB-E04E-B0E6-9AB92A417FC9}"/>
              </a:ext>
            </a:extLst>
          </p:cNvPr>
          <p:cNvSpPr>
            <a:spLocks noGrp="1"/>
          </p:cNvSpPr>
          <p:nvPr>
            <p:ph type="title"/>
          </p:nvPr>
        </p:nvSpPr>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258B986C-C35E-074E-9F04-AECB87EDADD7}"/>
              </a:ext>
            </a:extLst>
          </p:cNvPr>
          <p:cNvSpPr>
            <a:spLocks noGrp="1"/>
          </p:cNvSpPr>
          <p:nvPr>
            <p:ph type="sldNum" sz="quarter" idx="11"/>
          </p:nvPr>
        </p:nvSpPr>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5" name="Content Placeholder 2">
            <a:extLst>
              <a:ext uri="{FF2B5EF4-FFF2-40B4-BE49-F238E27FC236}">
                <a16:creationId xmlns:a16="http://schemas.microsoft.com/office/drawing/2014/main" id="{010DA127-AF51-E04C-A81B-1100EE32171D}"/>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2"/>
              </a:buClr>
              <a:defRPr lang="en-US" sz="168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2"/>
              </a:buClr>
              <a:defRPr lang="en-US" sz="168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2"/>
              </a:buClr>
              <a:defRPr lang="en-US" sz="168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2"/>
              </a:buClr>
              <a:defRPr lang="en-US" sz="168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2"/>
              </a:buClr>
              <a:defRPr lang="en-US" sz="1680" kern="1200" dirty="0">
                <a:solidFill>
                  <a:schemeClr val="bg2"/>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7475836"/>
      </p:ext>
    </p:extLst>
  </p:cSld>
  <p:clrMapOvr>
    <a:masterClrMapping/>
  </p:clrMapOvr>
  <p:transition advTm="11596">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ull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9C8C-2765-D341-8547-E4D1E02D89B9}"/>
              </a:ext>
            </a:extLst>
          </p:cNvPr>
          <p:cNvSpPr>
            <a:spLocks noGrp="1"/>
          </p:cNvSpPr>
          <p:nvPr>
            <p:ph type="title"/>
          </p:nvPr>
        </p:nvSpPr>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530000EB-28DE-3B4E-8CC4-711AB3EDB9B2}"/>
              </a:ext>
            </a:extLst>
          </p:cNvPr>
          <p:cNvSpPr>
            <a:spLocks noGrp="1"/>
          </p:cNvSpPr>
          <p:nvPr>
            <p:ph type="sldNum"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5" name="Content Placeholder 2">
            <a:extLst>
              <a:ext uri="{FF2B5EF4-FFF2-40B4-BE49-F238E27FC236}">
                <a16:creationId xmlns:a16="http://schemas.microsoft.com/office/drawing/2014/main" id="{731A8926-5C48-D848-9DE3-63A2265FF8B8}"/>
              </a:ext>
            </a:extLst>
          </p:cNvPr>
          <p:cNvSpPr>
            <a:spLocks noGrp="1"/>
          </p:cNvSpPr>
          <p:nvPr>
            <p:ph idx="1"/>
          </p:nvPr>
        </p:nvSpPr>
        <p:spPr>
          <a:xfrm>
            <a:off x="863195" y="2029968"/>
            <a:ext cx="12324220" cy="4957972"/>
          </a:xfrm>
        </p:spPr>
        <p:txBody>
          <a:bodyPr lIns="137160">
            <a:noAutofit/>
          </a:bodyPr>
          <a:lstStyle>
            <a:lvl1pPr marL="280025" indent="-280025"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1"/>
              </a:buClr>
              <a:defRPr lang="en-US" sz="168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468540"/>
      </p:ext>
    </p:extLst>
  </p:cSld>
  <p:clrMapOvr>
    <a:masterClrMapping/>
  </p:clrMapOvr>
  <p:transition advTm="11596">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rk Blue Spark">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8581EED-33C1-8644-9194-28B05F1054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7" name="Graphic 6">
            <a:extLst>
              <a:ext uri="{FF2B5EF4-FFF2-40B4-BE49-F238E27FC236}">
                <a16:creationId xmlns:a16="http://schemas.microsoft.com/office/drawing/2014/main" id="{99FCFABF-5AB7-984F-A931-5AB82D61DD9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9725" y="681475"/>
            <a:ext cx="1342197" cy="1342197"/>
          </a:xfrm>
          <a:prstGeom prst="rect">
            <a:avLst/>
          </a:prstGeom>
        </p:spPr>
      </p:pic>
      <p:sp>
        <p:nvSpPr>
          <p:cNvPr id="12" name="Title 1">
            <a:extLst>
              <a:ext uri="{FF2B5EF4-FFF2-40B4-BE49-F238E27FC236}">
                <a16:creationId xmlns:a16="http://schemas.microsoft.com/office/drawing/2014/main" id="{1D499A61-28DC-8244-973D-ED9281A62E92}"/>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0CE74026-4E55-4947-B107-6F729DA982E0}"/>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258140"/>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ight Blue Spar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99E15A2-25F9-A04A-B77F-D6E63D15C6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10" name="Graphic 9">
            <a:extLst>
              <a:ext uri="{FF2B5EF4-FFF2-40B4-BE49-F238E27FC236}">
                <a16:creationId xmlns:a16="http://schemas.microsoft.com/office/drawing/2014/main" id="{425A96C3-15C5-204B-B9A0-43623B7DFA6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9725" y="681475"/>
            <a:ext cx="1342198" cy="1342198"/>
          </a:xfrm>
          <a:prstGeom prst="rect">
            <a:avLst/>
          </a:prstGeom>
        </p:spPr>
      </p:pic>
      <p:sp>
        <p:nvSpPr>
          <p:cNvPr id="17" name="Title 1">
            <a:extLst>
              <a:ext uri="{FF2B5EF4-FFF2-40B4-BE49-F238E27FC236}">
                <a16:creationId xmlns:a16="http://schemas.microsoft.com/office/drawing/2014/main" id="{112FB1D5-071F-EC45-9F0A-B5AD01D6AFD9}"/>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8" name="Content Placeholder 2">
            <a:extLst>
              <a:ext uri="{FF2B5EF4-FFF2-40B4-BE49-F238E27FC236}">
                <a16:creationId xmlns:a16="http://schemas.microsoft.com/office/drawing/2014/main" id="{B2558E6D-CC73-F449-BC2D-BE0CC81BF972}"/>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4456868"/>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Yellow Spark">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965329B-378A-F14B-8C56-143AD8E18F4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5"/>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7" name="Graphic 6">
            <a:extLst>
              <a:ext uri="{FF2B5EF4-FFF2-40B4-BE49-F238E27FC236}">
                <a16:creationId xmlns:a16="http://schemas.microsoft.com/office/drawing/2014/main" id="{41F99E87-DA55-2D43-90FF-53F42EFF9FF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9725" y="681475"/>
            <a:ext cx="1342198" cy="1342198"/>
          </a:xfrm>
          <a:prstGeom prst="rect">
            <a:avLst/>
          </a:prstGeom>
        </p:spPr>
      </p:pic>
      <p:sp>
        <p:nvSpPr>
          <p:cNvPr id="11" name="Title 1">
            <a:extLst>
              <a:ext uri="{FF2B5EF4-FFF2-40B4-BE49-F238E27FC236}">
                <a16:creationId xmlns:a16="http://schemas.microsoft.com/office/drawing/2014/main" id="{B6509E70-02B3-5A41-9869-6E03C005D062}"/>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03930827-32BC-BA4D-9C92-82B5704B0E49}"/>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559358"/>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Medium Blue with Spark">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94F46A1-1852-A24A-BB49-7DA2CEABE2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85" y="5738947"/>
            <a:ext cx="14698939" cy="2490654"/>
          </a:xfrm>
          <a:prstGeom prst="rect">
            <a:avLst/>
          </a:prstGeom>
        </p:spPr>
      </p:pic>
      <p:pic>
        <p:nvPicPr>
          <p:cNvPr id="7" name="Graphic 6">
            <a:extLst>
              <a:ext uri="{FF2B5EF4-FFF2-40B4-BE49-F238E27FC236}">
                <a16:creationId xmlns:a16="http://schemas.microsoft.com/office/drawing/2014/main" id="{CE154826-0429-0645-83F8-1B0A34BEACB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520" y="636930"/>
            <a:ext cx="1917659" cy="1917659"/>
          </a:xfrm>
          <a:prstGeom prst="rect">
            <a:avLst/>
          </a:prstGeom>
        </p:spPr>
      </p:pic>
      <p:pic>
        <p:nvPicPr>
          <p:cNvPr id="2" name="Picture 1">
            <a:extLst>
              <a:ext uri="{FF2B5EF4-FFF2-40B4-BE49-F238E27FC236}">
                <a16:creationId xmlns:a16="http://schemas.microsoft.com/office/drawing/2014/main" id="{80A9037E-E51F-724C-A461-B723B33AE03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1800676" y="7406059"/>
            <a:ext cx="2492532" cy="427744"/>
          </a:xfrm>
          <a:prstGeom prst="rect">
            <a:avLst/>
          </a:prstGeom>
        </p:spPr>
      </p:pic>
      <p:sp>
        <p:nvSpPr>
          <p:cNvPr id="3" name="Title 1">
            <a:extLst>
              <a:ext uri="{FF2B5EF4-FFF2-40B4-BE49-F238E27FC236}">
                <a16:creationId xmlns:a16="http://schemas.microsoft.com/office/drawing/2014/main" id="{974079D1-A4C5-3E9A-4A73-8CFA76CEEF68}"/>
              </a:ext>
            </a:extLst>
          </p:cNvPr>
          <p:cNvSpPr>
            <a:spLocks noGrp="1"/>
          </p:cNvSpPr>
          <p:nvPr>
            <p:ph type="ctrTitle"/>
          </p:nvPr>
        </p:nvSpPr>
        <p:spPr>
          <a:xfrm>
            <a:off x="2839037" y="2113492"/>
            <a:ext cx="10992055"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2E0D2AC8-69AF-D4F4-8A7E-2551AC07F08F}"/>
              </a:ext>
            </a:extLst>
          </p:cNvPr>
          <p:cNvSpPr>
            <a:spLocks noGrp="1"/>
          </p:cNvSpPr>
          <p:nvPr>
            <p:ph type="subTitle" idx="1"/>
          </p:nvPr>
        </p:nvSpPr>
        <p:spPr>
          <a:xfrm>
            <a:off x="2849199" y="5006985"/>
            <a:ext cx="10981893" cy="504192"/>
          </a:xfrm>
        </p:spPr>
        <p:txBody>
          <a:bodyPr lIns="100584" rIns="118872" anchor="ctr"/>
          <a:lstStyle>
            <a:lvl1pPr marL="0" indent="0" algn="l">
              <a:buNone/>
              <a:defRPr sz="2800" b="0" i="0" spc="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818864024"/>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ed Spar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5CE45E9-1CFF-9647-BCB4-DDFA8842F9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10" name="Graphic 9">
            <a:extLst>
              <a:ext uri="{FF2B5EF4-FFF2-40B4-BE49-F238E27FC236}">
                <a16:creationId xmlns:a16="http://schemas.microsoft.com/office/drawing/2014/main" id="{79CD7BF7-1C9C-0647-8E90-A49AC1F7B6C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9725" y="681475"/>
            <a:ext cx="1342198" cy="1342198"/>
          </a:xfrm>
          <a:prstGeom prst="rect">
            <a:avLst/>
          </a:prstGeom>
        </p:spPr>
      </p:pic>
      <p:sp>
        <p:nvSpPr>
          <p:cNvPr id="11" name="Title 1">
            <a:extLst>
              <a:ext uri="{FF2B5EF4-FFF2-40B4-BE49-F238E27FC236}">
                <a16:creationId xmlns:a16="http://schemas.microsoft.com/office/drawing/2014/main" id="{8C98DB3D-D831-7E42-85FE-B5D005043D62}"/>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8C424746-120B-6E4B-A47E-F64C25260D57}"/>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620288"/>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rk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9B67EF6-36E5-F847-97D2-E60A35F8EE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9" name="Title 1">
            <a:extLst>
              <a:ext uri="{FF2B5EF4-FFF2-40B4-BE49-F238E27FC236}">
                <a16:creationId xmlns:a16="http://schemas.microsoft.com/office/drawing/2014/main" id="{289F4C2B-1E38-9144-BA34-4DAD19F7D8E0}"/>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809980C4-5593-0F4B-B200-3E40487F9B12}"/>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383536"/>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edium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6373FA3-8D2F-CB42-ADA6-742EC0FE75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9" name="Title 1">
            <a:extLst>
              <a:ext uri="{FF2B5EF4-FFF2-40B4-BE49-F238E27FC236}">
                <a16:creationId xmlns:a16="http://schemas.microsoft.com/office/drawing/2014/main" id="{93D7C5F2-2A6C-A348-8C76-9660AB513D4A}"/>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DA66A228-94BC-AD45-9853-16F7292A3807}"/>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08387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421684F-39D5-544C-9E88-AAE05040E0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9" name="Title 1">
            <a:extLst>
              <a:ext uri="{FF2B5EF4-FFF2-40B4-BE49-F238E27FC236}">
                <a16:creationId xmlns:a16="http://schemas.microsoft.com/office/drawing/2014/main" id="{61C86DC3-1702-D34E-83F8-D97DECA80DFF}"/>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70EB70D1-135F-5547-9059-D32D904F934E}"/>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909545"/>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7904F23-CD26-2347-9E9C-5934ECC776F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5"/>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9" name="Title 1">
            <a:extLst>
              <a:ext uri="{FF2B5EF4-FFF2-40B4-BE49-F238E27FC236}">
                <a16:creationId xmlns:a16="http://schemas.microsoft.com/office/drawing/2014/main" id="{50464367-E521-A143-AD80-06B67BC42CD4}"/>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E9225AAF-D099-7849-9D0B-51E8E998886B}"/>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035789"/>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6D25FE-D224-F64D-AE68-34237CE029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9" name="Title 1">
            <a:extLst>
              <a:ext uri="{FF2B5EF4-FFF2-40B4-BE49-F238E27FC236}">
                <a16:creationId xmlns:a16="http://schemas.microsoft.com/office/drawing/2014/main" id="{26098455-1A04-3147-B7D3-0BAE60AEBABF}"/>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AC031C97-C429-6948-AD60-F6791A06772A}"/>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735774"/>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ull Dark Blu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69DE68-53C3-D045-B82E-45BCC6FFB377}"/>
              </a:ext>
            </a:extLst>
          </p:cNvPr>
          <p:cNvSpPr>
            <a:spLocks noGrp="1"/>
          </p:cNvSpPr>
          <p:nvPr>
            <p:ph type="sldNum"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6" name="Title 1">
            <a:extLst>
              <a:ext uri="{FF2B5EF4-FFF2-40B4-BE49-F238E27FC236}">
                <a16:creationId xmlns:a16="http://schemas.microsoft.com/office/drawing/2014/main" id="{5397DB7B-704A-3140-AE9A-D882FD1FAD6C}"/>
              </a:ext>
            </a:extLst>
          </p:cNvPr>
          <p:cNvSpPr>
            <a:spLocks noGrp="1"/>
          </p:cNvSpPr>
          <p:nvPr>
            <p:ph type="title"/>
          </p:nvPr>
        </p:nvSpPr>
        <p:spPr>
          <a:xfrm>
            <a:off x="877682" y="636929"/>
            <a:ext cx="12335398" cy="1148590"/>
          </a:xfrm>
        </p:spPr>
        <p:txBody>
          <a:bodyPr/>
          <a:lstStyle>
            <a:lvl1pPr>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23A5BA3B-5F03-FC4E-B806-7A34EDE97FBD}"/>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1"/>
              </a:buClr>
              <a:defRPr lang="en-US" sz="16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823974"/>
      </p:ext>
    </p:extLst>
  </p:cSld>
  <p:clrMapOvr>
    <a:masterClrMapping/>
  </p:clrMapOvr>
  <p:transition advTm="11596">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ull Medium Blu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E35130-644A-9A49-A923-EC587F4E05D7}"/>
              </a:ext>
            </a:extLst>
          </p:cNvPr>
          <p:cNvSpPr>
            <a:spLocks noGrp="1"/>
          </p:cNvSpPr>
          <p:nvPr>
            <p:ph type="sldNum"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6" name="Title 1">
            <a:extLst>
              <a:ext uri="{FF2B5EF4-FFF2-40B4-BE49-F238E27FC236}">
                <a16:creationId xmlns:a16="http://schemas.microsoft.com/office/drawing/2014/main" id="{D5B5EFCC-31E6-744F-AA90-8C668014617F}"/>
              </a:ext>
            </a:extLst>
          </p:cNvPr>
          <p:cNvSpPr>
            <a:spLocks noGrp="1"/>
          </p:cNvSpPr>
          <p:nvPr>
            <p:ph type="title"/>
          </p:nvPr>
        </p:nvSpPr>
        <p:spPr>
          <a:xfrm>
            <a:off x="877682" y="636929"/>
            <a:ext cx="12335398" cy="1148590"/>
          </a:xfrm>
        </p:spPr>
        <p:txBody>
          <a:bodyPr/>
          <a:lstStyle>
            <a:lvl1pPr>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46581E17-8CC8-BC41-993A-BA045A9E0177}"/>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1"/>
              </a:buClr>
              <a:defRPr lang="en-US" sz="16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848677"/>
      </p:ext>
    </p:extLst>
  </p:cSld>
  <p:clrMapOvr>
    <a:masterClrMapping/>
  </p:clrMapOvr>
  <p:transition advTm="11596">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ull Light Blu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DA4D4D-9A1A-1E43-91D6-8816B183C00C}"/>
              </a:ext>
            </a:extLst>
          </p:cNvPr>
          <p:cNvSpPr>
            <a:spLocks noGrp="1"/>
          </p:cNvSpPr>
          <p:nvPr>
            <p:ph type="sldNum"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6" name="Title 1">
            <a:extLst>
              <a:ext uri="{FF2B5EF4-FFF2-40B4-BE49-F238E27FC236}">
                <a16:creationId xmlns:a16="http://schemas.microsoft.com/office/drawing/2014/main" id="{8015F53A-CD0E-864A-BDFD-EDBEFB1938AF}"/>
              </a:ext>
            </a:extLst>
          </p:cNvPr>
          <p:cNvSpPr>
            <a:spLocks noGrp="1"/>
          </p:cNvSpPr>
          <p:nvPr>
            <p:ph type="title"/>
          </p:nvPr>
        </p:nvSpPr>
        <p:spPr>
          <a:xfrm>
            <a:off x="877682" y="636929"/>
            <a:ext cx="12335398" cy="1148590"/>
          </a:xfrm>
        </p:spPr>
        <p:txBody>
          <a:bodyPr/>
          <a:lstStyle>
            <a:lvl1pPr>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2D9E39CA-C09A-A74B-93C6-76D614E932F6}"/>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1"/>
              </a:buClr>
              <a:defRPr lang="en-US" sz="16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398307"/>
      </p:ext>
    </p:extLst>
  </p:cSld>
  <p:clrMapOvr>
    <a:masterClrMapping/>
  </p:clrMapOvr>
  <p:transition advTm="11596">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ull Yello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8B986C-C35E-074E-9F04-AECB87EDADD7}"/>
              </a:ext>
            </a:extLst>
          </p:cNvPr>
          <p:cNvSpPr>
            <a:spLocks noGrp="1"/>
          </p:cNvSpPr>
          <p:nvPr>
            <p:ph type="sldNum" sz="quarter" idx="11"/>
          </p:nvPr>
        </p:nvSpPr>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6" name="Title 1">
            <a:extLst>
              <a:ext uri="{FF2B5EF4-FFF2-40B4-BE49-F238E27FC236}">
                <a16:creationId xmlns:a16="http://schemas.microsoft.com/office/drawing/2014/main" id="{9D023FE0-3281-5B42-AC53-2AA6090DE6D6}"/>
              </a:ext>
            </a:extLst>
          </p:cNvPr>
          <p:cNvSpPr>
            <a:spLocks noGrp="1"/>
          </p:cNvSpPr>
          <p:nvPr>
            <p:ph type="title"/>
          </p:nvPr>
        </p:nvSpPr>
        <p:spPr>
          <a:xfrm>
            <a:off x="877682" y="636929"/>
            <a:ext cx="12335398" cy="1148590"/>
          </a:xfrm>
        </p:spPr>
        <p:txBody>
          <a:bodyPr/>
          <a:lstStyle>
            <a:lvl1pPr>
              <a:defRPr sz="360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6769FFF9-60C1-7D4D-9884-1BCF0B2C4C2E}"/>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2"/>
              </a:buClr>
              <a:defRPr lang="en-US" sz="16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2"/>
              </a:buClr>
              <a:defRPr lang="en-US" sz="16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2"/>
              </a:buClr>
              <a:defRPr lang="en-US" sz="16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2"/>
              </a:buClr>
              <a:defRPr lang="en-US" sz="16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2"/>
              </a:buClr>
              <a:defRPr lang="en-US" sz="1600" kern="1200" dirty="0">
                <a:solidFill>
                  <a:schemeClr val="bg2"/>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925081"/>
      </p:ext>
    </p:extLst>
  </p:cSld>
  <p:clrMapOvr>
    <a:masterClrMapping/>
  </p:clrMapOvr>
  <p:transition advTm="11596">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Blue with Spar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E07B452-B6DA-BD43-A888-11E345D6862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85" y="5738947"/>
            <a:ext cx="14698939" cy="2490654"/>
          </a:xfrm>
          <a:prstGeom prst="rect">
            <a:avLst/>
          </a:prstGeom>
        </p:spPr>
      </p:pic>
      <p:pic>
        <p:nvPicPr>
          <p:cNvPr id="8" name="Graphic 7">
            <a:extLst>
              <a:ext uri="{FF2B5EF4-FFF2-40B4-BE49-F238E27FC236}">
                <a16:creationId xmlns:a16="http://schemas.microsoft.com/office/drawing/2014/main" id="{0AE1B834-8557-F745-998C-E3668913094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520" y="636930"/>
            <a:ext cx="1917659" cy="1917659"/>
          </a:xfrm>
          <a:prstGeom prst="rect">
            <a:avLst/>
          </a:prstGeom>
        </p:spPr>
      </p:pic>
      <p:pic>
        <p:nvPicPr>
          <p:cNvPr id="2" name="Picture 1">
            <a:extLst>
              <a:ext uri="{FF2B5EF4-FFF2-40B4-BE49-F238E27FC236}">
                <a16:creationId xmlns:a16="http://schemas.microsoft.com/office/drawing/2014/main" id="{51BA1568-8525-8866-9DA2-D13BE68F736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1800676" y="7406059"/>
            <a:ext cx="2492532" cy="427744"/>
          </a:xfrm>
          <a:prstGeom prst="rect">
            <a:avLst/>
          </a:prstGeom>
        </p:spPr>
      </p:pic>
      <p:sp>
        <p:nvSpPr>
          <p:cNvPr id="3" name="Title 1">
            <a:extLst>
              <a:ext uri="{FF2B5EF4-FFF2-40B4-BE49-F238E27FC236}">
                <a16:creationId xmlns:a16="http://schemas.microsoft.com/office/drawing/2014/main" id="{BAB665CE-9E3F-A013-B6C9-776912474F7C}"/>
              </a:ext>
            </a:extLst>
          </p:cNvPr>
          <p:cNvSpPr>
            <a:spLocks noGrp="1"/>
          </p:cNvSpPr>
          <p:nvPr>
            <p:ph type="ctrTitle"/>
          </p:nvPr>
        </p:nvSpPr>
        <p:spPr>
          <a:xfrm>
            <a:off x="2839037" y="2113492"/>
            <a:ext cx="10992055"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3862CBED-E145-7F03-7DF8-63C9999200DA}"/>
              </a:ext>
            </a:extLst>
          </p:cNvPr>
          <p:cNvSpPr>
            <a:spLocks noGrp="1"/>
          </p:cNvSpPr>
          <p:nvPr>
            <p:ph type="subTitle" idx="1"/>
          </p:nvPr>
        </p:nvSpPr>
        <p:spPr>
          <a:xfrm>
            <a:off x="2849199" y="5006985"/>
            <a:ext cx="10981893" cy="504192"/>
          </a:xfrm>
        </p:spPr>
        <p:txBody>
          <a:bodyPr lIns="100584" rIns="118872" anchor="ctr"/>
          <a:lstStyle>
            <a:lvl1pPr marL="0" indent="0" algn="l">
              <a:buNone/>
              <a:defRPr sz="2800" b="0" i="0" spc="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524753079"/>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ull Re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0000EB-28DE-3B4E-8CC4-711AB3EDB9B2}"/>
              </a:ext>
            </a:extLst>
          </p:cNvPr>
          <p:cNvSpPr>
            <a:spLocks noGrp="1"/>
          </p:cNvSpPr>
          <p:nvPr>
            <p:ph type="sldNum"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6" name="Title 1">
            <a:extLst>
              <a:ext uri="{FF2B5EF4-FFF2-40B4-BE49-F238E27FC236}">
                <a16:creationId xmlns:a16="http://schemas.microsoft.com/office/drawing/2014/main" id="{BC9EDEA2-3F92-F448-B358-2C83EA2C0749}"/>
              </a:ext>
            </a:extLst>
          </p:cNvPr>
          <p:cNvSpPr>
            <a:spLocks noGrp="1"/>
          </p:cNvSpPr>
          <p:nvPr>
            <p:ph type="title"/>
          </p:nvPr>
        </p:nvSpPr>
        <p:spPr>
          <a:xfrm>
            <a:off x="877682" y="636929"/>
            <a:ext cx="12335398" cy="1148590"/>
          </a:xfrm>
        </p:spPr>
        <p:txBody>
          <a:bodyPr/>
          <a:lstStyle>
            <a:lvl1pPr>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C8B901B0-F16B-5643-908A-7DBBF80B282C}"/>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1"/>
              </a:buClr>
              <a:defRPr lang="en-US" sz="16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6608471"/>
      </p:ext>
    </p:extLst>
  </p:cSld>
  <p:clrMapOvr>
    <a:masterClrMapping/>
  </p:clrMapOvr>
  <p:transition advTm="11596">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_Slide_Periwinkle">
    <p:spTree>
      <p:nvGrpSpPr>
        <p:cNvPr id="1" name=""/>
        <p:cNvGrpSpPr/>
        <p:nvPr/>
      </p:nvGrpSpPr>
      <p:grpSpPr>
        <a:xfrm>
          <a:off x="0" y="0"/>
          <a:ext cx="0" cy="0"/>
          <a:chOff x="0" y="0"/>
          <a:chExt cx="0" cy="0"/>
        </a:xfrm>
      </p:grpSpPr>
      <p:sp>
        <p:nvSpPr>
          <p:cNvPr id="2" name="Title 1"/>
          <p:cNvSpPr>
            <a:spLocks noGrp="1"/>
          </p:cNvSpPr>
          <p:nvPr>
            <p:ph type="ctrTitle"/>
          </p:nvPr>
        </p:nvSpPr>
        <p:spPr>
          <a:xfrm>
            <a:off x="1259832" y="3022707"/>
            <a:ext cx="10972800" cy="1804036"/>
          </a:xfrm>
        </p:spPr>
        <p:txBody>
          <a:bodyPr lIns="73152" rIns="0" anchor="t">
            <a:noAutofit/>
          </a:bodyPr>
          <a:lstStyle>
            <a:lvl1pPr algn="l">
              <a:defRPr sz="6960" spc="18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282051" y="5343504"/>
            <a:ext cx="10972800" cy="504192"/>
          </a:xfrm>
        </p:spPr>
        <p:txBody>
          <a:bodyPr lIns="100584" rIns="118872" anchor="ctr"/>
          <a:lstStyle>
            <a:lvl1pPr marL="0" indent="0" algn="l">
              <a:buNone/>
              <a:defRPr sz="2880" spc="-144" baseline="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7505" y="800647"/>
            <a:ext cx="2677363" cy="461226"/>
          </a:xfrm>
          <a:prstGeom prst="rect">
            <a:avLst/>
          </a:prstGeom>
        </p:spPr>
      </p:pic>
    </p:spTree>
    <p:extLst>
      <p:ext uri="{BB962C8B-B14F-4D97-AF65-F5344CB8AC3E}">
        <p14:creationId xmlns:p14="http://schemas.microsoft.com/office/powerpoint/2010/main" val="108621140"/>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Bullet_List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96" baseline="0"/>
            </a:lvl1pPr>
          </a:lstStyle>
          <a:p>
            <a:r>
              <a:rPr lang="en-US"/>
              <a:t>Click to edit Master title style</a:t>
            </a:r>
          </a:p>
        </p:txBody>
      </p:sp>
      <p:sp>
        <p:nvSpPr>
          <p:cNvPr id="3" name="Content Placeholder 2"/>
          <p:cNvSpPr>
            <a:spLocks noGrp="1"/>
          </p:cNvSpPr>
          <p:nvPr>
            <p:ph idx="1"/>
          </p:nvPr>
        </p:nvSpPr>
        <p:spPr>
          <a:xfrm>
            <a:off x="903346" y="2381670"/>
            <a:ext cx="12309733" cy="4997839"/>
          </a:xfrm>
        </p:spPr>
        <p:txBody>
          <a:bodyPr lIns="137160">
            <a:noAutofit/>
          </a:bodyPr>
          <a:lstStyle>
            <a:lvl1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1pPr>
            <a:lvl2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2pPr>
            <a:lvl3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3pPr>
            <a:lvl4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4pPr>
            <a:lvl5pPr indent="-344806" algn="l" defTabSz="1097280" rtl="0" eaLnBrk="1" latinLnBrk="0" hangingPunct="1">
              <a:lnSpc>
                <a:spcPct val="100000"/>
              </a:lnSpc>
              <a:spcBef>
                <a:spcPts val="0"/>
              </a:spcBef>
              <a:spcAft>
                <a:spcPts val="1440"/>
              </a:spcAft>
              <a:buClr>
                <a:schemeClr val="bg2"/>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spTree>
    <p:extLst>
      <p:ext uri="{BB962C8B-B14F-4D97-AF65-F5344CB8AC3E}">
        <p14:creationId xmlns:p14="http://schemas.microsoft.com/office/powerpoint/2010/main" val="3608198549"/>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Column_Text_Slide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0908" y="2381952"/>
            <a:ext cx="5427108" cy="4985782"/>
          </a:xfrm>
        </p:spPr>
        <p:txBody>
          <a:bodyPr lIns="137160">
            <a:noAutofit/>
          </a:bodyPr>
          <a:lstStyle>
            <a:lvl1pPr marL="337186" indent="-344806" algn="l" defTabSz="1097280" rtl="0" eaLnBrk="1" latinLnBrk="0" hangingPunct="1">
              <a:lnSpc>
                <a:spcPct val="100000"/>
              </a:lnSpc>
              <a:spcBef>
                <a:spcPts val="0"/>
              </a:spcBef>
              <a:spcAft>
                <a:spcPts val="1440"/>
              </a:spcAft>
              <a:buClr>
                <a:schemeClr val="bg2"/>
              </a:buClr>
              <a:buFont typeface="Arial" panose="020B0604020202020204" pitchFamily="34" charset="0"/>
              <a:buChar char="•"/>
              <a:defRPr lang="en-US" sz="2400" kern="1200" dirty="0" smtClean="0">
                <a:solidFill>
                  <a:schemeClr val="tx1"/>
                </a:solidFill>
                <a:latin typeface="+mn-lt"/>
                <a:ea typeface="+mn-ea"/>
                <a:cs typeface="+mn-cs"/>
              </a:defRPr>
            </a:lvl1pPr>
            <a:lvl2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2pPr>
            <a:lvl3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3pPr>
            <a:lvl4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4pPr>
            <a:lvl5pPr indent="-344806" algn="l" defTabSz="1097280" rtl="0" eaLnBrk="1" latinLnBrk="0" hangingPunct="1">
              <a:lnSpc>
                <a:spcPct val="100000"/>
              </a:lnSpc>
              <a:spcBef>
                <a:spcPts val="0"/>
              </a:spcBef>
              <a:spcAft>
                <a:spcPts val="1440"/>
              </a:spcAft>
              <a:buClr>
                <a:schemeClr val="bg2"/>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sp>
        <p:nvSpPr>
          <p:cNvPr id="7" name="Content Placeholder 7"/>
          <p:cNvSpPr>
            <a:spLocks noGrp="1"/>
          </p:cNvSpPr>
          <p:nvPr>
            <p:ph sz="quarter" idx="13"/>
          </p:nvPr>
        </p:nvSpPr>
        <p:spPr>
          <a:xfrm>
            <a:off x="6992901" y="2381952"/>
            <a:ext cx="5434964" cy="4976261"/>
          </a:xfrm>
        </p:spPr>
        <p:txBody>
          <a:bodyPr>
            <a:noAutofit/>
          </a:bodyPr>
          <a:lstStyle>
            <a:lvl1pPr marL="280036" indent="-280036" algn="l" defTabSz="822960" rtl="0" eaLnBrk="1" latinLnBrk="0" hangingPunct="1">
              <a:lnSpc>
                <a:spcPct val="100000"/>
              </a:lnSpc>
              <a:spcBef>
                <a:spcPts val="0"/>
              </a:spcBef>
              <a:spcAft>
                <a:spcPts val="1080"/>
              </a:spcAft>
              <a:buClr>
                <a:schemeClr val="bg2"/>
              </a:buClr>
              <a:buFont typeface="Arial" panose="020B0604020202020204" pitchFamily="34" charset="0"/>
              <a:buChar char="•"/>
              <a:defRPr lang="en-US" sz="2400" kern="1200" dirty="0" smtClean="0">
                <a:solidFill>
                  <a:schemeClr val="tx1"/>
                </a:solidFill>
                <a:latin typeface="+mn-lt"/>
                <a:ea typeface="+mn-ea"/>
                <a:cs typeface="+mn-cs"/>
              </a:defRPr>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718537"/>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ark Blue Spark">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8581EED-33C1-8644-9194-28B05F1054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7" name="Graphic 6">
            <a:extLst>
              <a:ext uri="{FF2B5EF4-FFF2-40B4-BE49-F238E27FC236}">
                <a16:creationId xmlns:a16="http://schemas.microsoft.com/office/drawing/2014/main" id="{99FCFABF-5AB7-984F-A931-5AB82D61DD9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9725" y="681475"/>
            <a:ext cx="1342198" cy="1342198"/>
          </a:xfrm>
          <a:prstGeom prst="rect">
            <a:avLst/>
          </a:prstGeom>
        </p:spPr>
      </p:pic>
      <p:sp>
        <p:nvSpPr>
          <p:cNvPr id="12" name="Title 1">
            <a:extLst>
              <a:ext uri="{FF2B5EF4-FFF2-40B4-BE49-F238E27FC236}">
                <a16:creationId xmlns:a16="http://schemas.microsoft.com/office/drawing/2014/main" id="{1D499A61-28DC-8244-973D-ED9281A62E92}"/>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0CE74026-4E55-4947-B107-6F729DA982E0}"/>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2722581"/>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edium Blue Spar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6832DAD-02E4-C342-BFBC-9A1778EA11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10" name="Graphic 9">
            <a:extLst>
              <a:ext uri="{FF2B5EF4-FFF2-40B4-BE49-F238E27FC236}">
                <a16:creationId xmlns:a16="http://schemas.microsoft.com/office/drawing/2014/main" id="{CD886388-4096-E84F-8836-1F6272F62C1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9725" y="681475"/>
            <a:ext cx="1342198" cy="1342198"/>
          </a:xfrm>
          <a:prstGeom prst="rect">
            <a:avLst/>
          </a:prstGeom>
        </p:spPr>
      </p:pic>
      <p:sp>
        <p:nvSpPr>
          <p:cNvPr id="13" name="Title 1">
            <a:extLst>
              <a:ext uri="{FF2B5EF4-FFF2-40B4-BE49-F238E27FC236}">
                <a16:creationId xmlns:a16="http://schemas.microsoft.com/office/drawing/2014/main" id="{7D646E25-7DE4-AB4F-A92E-A070EBF8DE53}"/>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F0ACFBE0-15F7-A748-BFE8-941D6B97591C}"/>
              </a:ext>
            </a:extLst>
          </p:cNvPr>
          <p:cNvSpPr>
            <a:spLocks noGrp="1"/>
          </p:cNvSpPr>
          <p:nvPr>
            <p:ph idx="1"/>
          </p:nvPr>
        </p:nvSpPr>
        <p:spPr>
          <a:xfrm>
            <a:off x="863195" y="2029968"/>
            <a:ext cx="12324220" cy="4957972"/>
          </a:xfrm>
        </p:spPr>
        <p:txBody>
          <a:bodyPr lIns="137160">
            <a:noAutofit/>
          </a:bodyPr>
          <a:lstStyle>
            <a:lvl1pPr marL="233353" indent="-233353"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656129"/>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Dark Blue with Picture (R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BC347B2-544A-0644-8071-9A48C199A7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0" name="Title 1">
            <a:extLst>
              <a:ext uri="{FF2B5EF4-FFF2-40B4-BE49-F238E27FC236}">
                <a16:creationId xmlns:a16="http://schemas.microsoft.com/office/drawing/2014/main" id="{550A461F-A82B-F546-BF03-A03C0AE16D4C}"/>
              </a:ext>
            </a:extLst>
          </p:cNvPr>
          <p:cNvSpPr>
            <a:spLocks noGrp="1"/>
          </p:cNvSpPr>
          <p:nvPr>
            <p:ph type="title"/>
          </p:nvPr>
        </p:nvSpPr>
        <p:spPr>
          <a:xfrm>
            <a:off x="874991"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21" name="Content Placeholder 2">
            <a:extLst>
              <a:ext uri="{FF2B5EF4-FFF2-40B4-BE49-F238E27FC236}">
                <a16:creationId xmlns:a16="http://schemas.microsoft.com/office/drawing/2014/main" id="{0A386A3C-DFBC-AF4F-A6CB-58C5D2574EA8}"/>
              </a:ext>
            </a:extLst>
          </p:cNvPr>
          <p:cNvSpPr>
            <a:spLocks noGrp="1"/>
          </p:cNvSpPr>
          <p:nvPr>
            <p:ph idx="1"/>
          </p:nvPr>
        </p:nvSpPr>
        <p:spPr>
          <a:xfrm>
            <a:off x="860504"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a:extLst>
              <a:ext uri="{FF2B5EF4-FFF2-40B4-BE49-F238E27FC236}">
                <a16:creationId xmlns:a16="http://schemas.microsoft.com/office/drawing/2014/main" id="{6F77BF6C-FBD7-3D44-9700-B5589AAA4A49}"/>
              </a:ext>
            </a:extLst>
          </p:cNvPr>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4C31C3E1-661E-084F-8A02-E1432F11A1FD}"/>
              </a:ext>
            </a:extLst>
          </p:cNvPr>
          <p:cNvSpPr>
            <a:spLocks noGrp="1"/>
          </p:cNvSpPr>
          <p:nvPr>
            <p:ph type="pic" sz="quarter" idx="13"/>
          </p:nvPr>
        </p:nvSpPr>
        <p:spPr>
          <a:xfrm>
            <a:off x="731520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817271257"/>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Yellow with Spark">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DC113C9-E91A-C843-9A3F-E35BB770162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10" name="Graphic 9">
            <a:extLst>
              <a:ext uri="{FF2B5EF4-FFF2-40B4-BE49-F238E27FC236}">
                <a16:creationId xmlns:a16="http://schemas.microsoft.com/office/drawing/2014/main" id="{9212B699-44D6-554D-A602-BEA07ACE28E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42183" y="636930"/>
            <a:ext cx="1917659" cy="1917659"/>
          </a:xfrm>
          <a:prstGeom prst="rect">
            <a:avLst/>
          </a:prstGeom>
        </p:spPr>
      </p:pic>
      <p:sp>
        <p:nvSpPr>
          <p:cNvPr id="13" name="Title 1">
            <a:extLst>
              <a:ext uri="{FF2B5EF4-FFF2-40B4-BE49-F238E27FC236}">
                <a16:creationId xmlns:a16="http://schemas.microsoft.com/office/drawing/2014/main" id="{D97B1F7B-B799-A647-997F-095337A834E5}"/>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4262950E-345E-5E4E-B095-FF59C1A72001}"/>
              </a:ext>
            </a:extLst>
          </p:cNvPr>
          <p:cNvSpPr>
            <a:spLocks noGrp="1"/>
          </p:cNvSpPr>
          <p:nvPr>
            <p:ph type="subTitle" idx="1"/>
          </p:nvPr>
        </p:nvSpPr>
        <p:spPr>
          <a:xfrm>
            <a:off x="1269993" y="4660115"/>
            <a:ext cx="12561099" cy="504192"/>
          </a:xfrm>
        </p:spPr>
        <p:txBody>
          <a:bodyPr lIns="100584" rIns="118872" anchor="ctr"/>
          <a:lstStyle>
            <a:lvl1pPr marL="0" indent="0" algn="l">
              <a:buNone/>
              <a:defRPr sz="2400" b="0" i="0" spc="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401094399"/>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Dark Blue Spark">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8581EED-33C1-8644-9194-28B05F1054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7" name="Graphic 6">
            <a:extLst>
              <a:ext uri="{FF2B5EF4-FFF2-40B4-BE49-F238E27FC236}">
                <a16:creationId xmlns:a16="http://schemas.microsoft.com/office/drawing/2014/main" id="{99FCFABF-5AB7-984F-A931-5AB82D61DD9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9725" y="681475"/>
            <a:ext cx="1342197" cy="1342197"/>
          </a:xfrm>
          <a:prstGeom prst="rect">
            <a:avLst/>
          </a:prstGeom>
        </p:spPr>
      </p:pic>
      <p:sp>
        <p:nvSpPr>
          <p:cNvPr id="12" name="Title 1">
            <a:extLst>
              <a:ext uri="{FF2B5EF4-FFF2-40B4-BE49-F238E27FC236}">
                <a16:creationId xmlns:a16="http://schemas.microsoft.com/office/drawing/2014/main" id="{1D499A61-28DC-8244-973D-ED9281A62E92}"/>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0CE74026-4E55-4947-B107-6F729DA982E0}"/>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1906251"/>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ark Blue with Spar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CC78DDD-A4E3-5041-8B64-2676630D75E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521" y="636932"/>
            <a:ext cx="1917659" cy="1917659"/>
          </a:xfrm>
          <a:prstGeom prst="rect">
            <a:avLst/>
          </a:prstGeom>
        </p:spPr>
      </p:pic>
      <p:sp>
        <p:nvSpPr>
          <p:cNvPr id="11" name="Title 1">
            <a:extLst>
              <a:ext uri="{FF2B5EF4-FFF2-40B4-BE49-F238E27FC236}">
                <a16:creationId xmlns:a16="http://schemas.microsoft.com/office/drawing/2014/main" id="{D51A2869-FE23-7549-9845-B476C8196CF8}"/>
              </a:ext>
            </a:extLst>
          </p:cNvPr>
          <p:cNvSpPr>
            <a:spLocks noGrp="1"/>
          </p:cNvSpPr>
          <p:nvPr>
            <p:ph type="title"/>
          </p:nvPr>
        </p:nvSpPr>
        <p:spPr>
          <a:xfrm>
            <a:off x="2892956" y="2116945"/>
            <a:ext cx="10952386" cy="1148590"/>
          </a:xfrm>
        </p:spPr>
        <p:txBody>
          <a:bodyPr/>
          <a:lstStyle>
            <a:lvl1pPr>
              <a:defRPr sz="3600" spc="6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504AA4BF-68CE-054F-8DE4-DDF966B044B2}"/>
              </a:ext>
            </a:extLst>
          </p:cNvPr>
          <p:cNvSpPr>
            <a:spLocks noGrp="1"/>
          </p:cNvSpPr>
          <p:nvPr>
            <p:ph idx="1"/>
          </p:nvPr>
        </p:nvSpPr>
        <p:spPr>
          <a:xfrm>
            <a:off x="2878471" y="3509986"/>
            <a:ext cx="10942460" cy="4059388"/>
          </a:xfrm>
        </p:spPr>
        <p:txBody>
          <a:bodyPr lIns="137160">
            <a:noAutofit/>
          </a:bodyPr>
          <a:lstStyle>
            <a:lvl1pPr marL="285738" indent="-285738" algn="l" defTabSz="685772" rtl="0" eaLnBrk="1" latinLnBrk="0" hangingPunct="1">
              <a:lnSpc>
                <a:spcPct val="100000"/>
              </a:lnSpc>
              <a:spcBef>
                <a:spcPts val="0"/>
              </a:spcBef>
              <a:spcAft>
                <a:spcPts val="900"/>
              </a:spcAft>
              <a:buClr>
                <a:schemeClr val="bg1"/>
              </a:buClr>
              <a:buFont typeface="Arial" panose="020B0604020202020204" pitchFamily="34" charset="0"/>
              <a:buChar cha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1"/>
              </a:buClr>
              <a:defRPr lang="en-US" sz="18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93159"/>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Yellow with Spar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44ADB07-B2FC-3F4F-A34C-7EF4C2FC09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85" y="5738947"/>
            <a:ext cx="14698939" cy="2490654"/>
          </a:xfrm>
          <a:prstGeom prst="rect">
            <a:avLst/>
          </a:prstGeom>
        </p:spPr>
      </p:pic>
      <p:pic>
        <p:nvPicPr>
          <p:cNvPr id="8" name="Graphic 7">
            <a:extLst>
              <a:ext uri="{FF2B5EF4-FFF2-40B4-BE49-F238E27FC236}">
                <a16:creationId xmlns:a16="http://schemas.microsoft.com/office/drawing/2014/main" id="{33FDE32B-6D2C-AB42-9C8E-84C4A180602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520" y="636930"/>
            <a:ext cx="1917659" cy="1917659"/>
          </a:xfrm>
          <a:prstGeom prst="rect">
            <a:avLst/>
          </a:prstGeom>
        </p:spPr>
      </p:pic>
      <p:pic>
        <p:nvPicPr>
          <p:cNvPr id="2" name="Picture 1">
            <a:extLst>
              <a:ext uri="{FF2B5EF4-FFF2-40B4-BE49-F238E27FC236}">
                <a16:creationId xmlns:a16="http://schemas.microsoft.com/office/drawing/2014/main" id="{CF9AF3A7-FC0C-F63A-DA78-D1EDCCA942AB}"/>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1800676" y="7406059"/>
            <a:ext cx="2492532" cy="427744"/>
          </a:xfrm>
          <a:prstGeom prst="rect">
            <a:avLst/>
          </a:prstGeom>
        </p:spPr>
      </p:pic>
      <p:sp>
        <p:nvSpPr>
          <p:cNvPr id="3" name="Title 1">
            <a:extLst>
              <a:ext uri="{FF2B5EF4-FFF2-40B4-BE49-F238E27FC236}">
                <a16:creationId xmlns:a16="http://schemas.microsoft.com/office/drawing/2014/main" id="{21A8ABD4-FB93-E30C-68E0-9714E9A7ED67}"/>
              </a:ext>
            </a:extLst>
          </p:cNvPr>
          <p:cNvSpPr>
            <a:spLocks noGrp="1"/>
          </p:cNvSpPr>
          <p:nvPr>
            <p:ph type="ctrTitle"/>
          </p:nvPr>
        </p:nvSpPr>
        <p:spPr>
          <a:xfrm>
            <a:off x="2839037" y="2113492"/>
            <a:ext cx="10992055" cy="2796775"/>
          </a:xfrm>
        </p:spPr>
        <p:txBody>
          <a:bodyPr lIns="73152" rIns="0" anchor="b">
            <a:noAutofit/>
          </a:bodyPr>
          <a:lstStyle>
            <a:lvl1pPr algn="l">
              <a:defRPr sz="6600" b="0" i="0" spc="113"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3923BC81-F475-337E-87A7-87DF29A1912E}"/>
              </a:ext>
            </a:extLst>
          </p:cNvPr>
          <p:cNvSpPr>
            <a:spLocks noGrp="1"/>
          </p:cNvSpPr>
          <p:nvPr>
            <p:ph type="subTitle" idx="1"/>
          </p:nvPr>
        </p:nvSpPr>
        <p:spPr>
          <a:xfrm>
            <a:off x="2849199" y="5006985"/>
            <a:ext cx="10981893" cy="504192"/>
          </a:xfrm>
        </p:spPr>
        <p:txBody>
          <a:bodyPr lIns="100584" rIns="118872" anchor="ctr"/>
          <a:lstStyle>
            <a:lvl1pPr marL="0" indent="0" algn="l">
              <a:buNone/>
              <a:defRPr sz="2800" b="0" i="0" spc="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320953674"/>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Medium Blue with Spar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8DBA326-EB55-2643-A483-E4074DAEF0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521" y="636932"/>
            <a:ext cx="1917659" cy="1917659"/>
          </a:xfrm>
          <a:prstGeom prst="rect">
            <a:avLst/>
          </a:prstGeom>
        </p:spPr>
      </p:pic>
      <p:sp>
        <p:nvSpPr>
          <p:cNvPr id="9" name="Title 1">
            <a:extLst>
              <a:ext uri="{FF2B5EF4-FFF2-40B4-BE49-F238E27FC236}">
                <a16:creationId xmlns:a16="http://schemas.microsoft.com/office/drawing/2014/main" id="{76F517BE-17D0-E548-951F-7F791A5AF373}"/>
              </a:ext>
            </a:extLst>
          </p:cNvPr>
          <p:cNvSpPr>
            <a:spLocks noGrp="1"/>
          </p:cNvSpPr>
          <p:nvPr>
            <p:ph type="title"/>
          </p:nvPr>
        </p:nvSpPr>
        <p:spPr>
          <a:xfrm>
            <a:off x="2892957" y="2116945"/>
            <a:ext cx="10881923"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309F4DD5-0DA5-8A40-A6F4-A3CA9501CF8D}"/>
              </a:ext>
            </a:extLst>
          </p:cNvPr>
          <p:cNvSpPr>
            <a:spLocks noGrp="1"/>
          </p:cNvSpPr>
          <p:nvPr>
            <p:ph idx="1"/>
          </p:nvPr>
        </p:nvSpPr>
        <p:spPr>
          <a:xfrm>
            <a:off x="2878471" y="3509986"/>
            <a:ext cx="10942460" cy="4059388"/>
          </a:xfrm>
        </p:spPr>
        <p:txBody>
          <a:bodyPr lIns="137160">
            <a:noAutofit/>
          </a:bodyPr>
          <a:lstStyle>
            <a:lvl1pPr marL="285738" indent="-285738" algn="l" defTabSz="685772" rtl="0" eaLnBrk="1" latinLnBrk="0" hangingPunct="1">
              <a:lnSpc>
                <a:spcPct val="100000"/>
              </a:lnSpc>
              <a:spcBef>
                <a:spcPts val="0"/>
              </a:spcBef>
              <a:spcAft>
                <a:spcPts val="900"/>
              </a:spcAft>
              <a:buClr>
                <a:schemeClr val="bg1"/>
              </a:buClr>
              <a:buFont typeface="Arial" panose="020B0604020202020204" pitchFamily="34" charset="0"/>
              <a:buChar cha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1"/>
              </a:buClr>
              <a:defRPr lang="en-US" sz="18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227118"/>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ight Blue with Spar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415B993-AFA8-544E-9741-B2CC1DF18D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521" y="636932"/>
            <a:ext cx="1917659" cy="1917659"/>
          </a:xfrm>
          <a:prstGeom prst="rect">
            <a:avLst/>
          </a:prstGeom>
        </p:spPr>
      </p:pic>
      <p:sp>
        <p:nvSpPr>
          <p:cNvPr id="8" name="Title 1">
            <a:extLst>
              <a:ext uri="{FF2B5EF4-FFF2-40B4-BE49-F238E27FC236}">
                <a16:creationId xmlns:a16="http://schemas.microsoft.com/office/drawing/2014/main" id="{D66EB82A-A924-E545-B269-B9ED5714B3B2}"/>
              </a:ext>
            </a:extLst>
          </p:cNvPr>
          <p:cNvSpPr>
            <a:spLocks noGrp="1"/>
          </p:cNvSpPr>
          <p:nvPr>
            <p:ph type="title"/>
          </p:nvPr>
        </p:nvSpPr>
        <p:spPr>
          <a:xfrm>
            <a:off x="2892957" y="2116945"/>
            <a:ext cx="10881923" cy="1148590"/>
          </a:xfrm>
        </p:spPr>
        <p:txBody>
          <a:bodyPr/>
          <a:lstStyle>
            <a:lvl1pPr>
              <a:defRPr sz="3600" spc="6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67F0AA99-FA44-4743-BEC1-CBE0E61984B1}"/>
              </a:ext>
            </a:extLst>
          </p:cNvPr>
          <p:cNvSpPr>
            <a:spLocks noGrp="1"/>
          </p:cNvSpPr>
          <p:nvPr>
            <p:ph idx="1"/>
          </p:nvPr>
        </p:nvSpPr>
        <p:spPr>
          <a:xfrm>
            <a:off x="2878471" y="3509986"/>
            <a:ext cx="10942460" cy="4059388"/>
          </a:xfrm>
        </p:spPr>
        <p:txBody>
          <a:bodyPr lIns="137160">
            <a:noAutofit/>
          </a:bodyPr>
          <a:lstStyle>
            <a:lvl1pPr marL="285738" indent="-285738" algn="l" defTabSz="685772" rtl="0" eaLnBrk="1" latinLnBrk="0" hangingPunct="1">
              <a:lnSpc>
                <a:spcPct val="100000"/>
              </a:lnSpc>
              <a:spcBef>
                <a:spcPts val="0"/>
              </a:spcBef>
              <a:spcAft>
                <a:spcPts val="900"/>
              </a:spcAft>
              <a:buClr>
                <a:schemeClr val="bg1"/>
              </a:buClr>
              <a:buFont typeface="Arial" panose="020B0604020202020204" pitchFamily="34" charset="0"/>
              <a:buChar cha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1"/>
              </a:buClr>
              <a:defRPr lang="en-US" sz="18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101621"/>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Yellow with Spar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E6EC602-100C-5249-B9AE-89FE186366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521" y="636932"/>
            <a:ext cx="1917659" cy="1917659"/>
          </a:xfrm>
          <a:prstGeom prst="rect">
            <a:avLst/>
          </a:prstGeom>
        </p:spPr>
      </p:pic>
      <p:sp>
        <p:nvSpPr>
          <p:cNvPr id="8" name="Title 1">
            <a:extLst>
              <a:ext uri="{FF2B5EF4-FFF2-40B4-BE49-F238E27FC236}">
                <a16:creationId xmlns:a16="http://schemas.microsoft.com/office/drawing/2014/main" id="{55443ACF-B74A-9549-A885-6F6AB0A740A6}"/>
              </a:ext>
            </a:extLst>
          </p:cNvPr>
          <p:cNvSpPr>
            <a:spLocks noGrp="1"/>
          </p:cNvSpPr>
          <p:nvPr>
            <p:ph type="title"/>
          </p:nvPr>
        </p:nvSpPr>
        <p:spPr>
          <a:xfrm>
            <a:off x="2892957" y="2116945"/>
            <a:ext cx="10881923"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A5EBD3DF-A621-1F41-B1F7-547FABEEC206}"/>
              </a:ext>
            </a:extLst>
          </p:cNvPr>
          <p:cNvSpPr>
            <a:spLocks noGrp="1"/>
          </p:cNvSpPr>
          <p:nvPr>
            <p:ph idx="1"/>
          </p:nvPr>
        </p:nvSpPr>
        <p:spPr>
          <a:xfrm>
            <a:off x="2878471" y="3509986"/>
            <a:ext cx="10942460" cy="4059388"/>
          </a:xfrm>
        </p:spPr>
        <p:txBody>
          <a:bodyPr lIns="137160">
            <a:noAutofit/>
          </a:bodyPr>
          <a:lstStyle>
            <a:lvl1pPr marL="285738" indent="-285738" algn="l" defTabSz="685772" rtl="0" eaLnBrk="1" latinLnBrk="0" hangingPunct="1">
              <a:lnSpc>
                <a:spcPct val="100000"/>
              </a:lnSpc>
              <a:spcBef>
                <a:spcPts val="0"/>
              </a:spcBef>
              <a:spcAft>
                <a:spcPts val="900"/>
              </a:spcAft>
              <a:buClr>
                <a:schemeClr val="bg2"/>
              </a:buClr>
              <a:buFont typeface="Arial" panose="020B0604020202020204" pitchFamily="34" charset="0"/>
              <a:buChar char="•"/>
              <a:defRPr lang="en-US" sz="18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2"/>
              </a:buClr>
              <a:defRPr lang="en-US" sz="18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2"/>
              </a:buClr>
              <a:defRPr lang="en-US" sz="18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2"/>
              </a:buClr>
              <a:defRPr lang="en-US" sz="18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2"/>
              </a:buClr>
              <a:defRPr lang="en-US" sz="1800" kern="1200" dirty="0">
                <a:solidFill>
                  <a:schemeClr val="bg2"/>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54947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ed with Spar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0BFBDDD-D292-EE43-AF72-EF4A5EBB01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521" y="636932"/>
            <a:ext cx="1917659" cy="1917659"/>
          </a:xfrm>
          <a:prstGeom prst="rect">
            <a:avLst/>
          </a:prstGeom>
        </p:spPr>
      </p:pic>
      <p:sp>
        <p:nvSpPr>
          <p:cNvPr id="8" name="Title 1">
            <a:extLst>
              <a:ext uri="{FF2B5EF4-FFF2-40B4-BE49-F238E27FC236}">
                <a16:creationId xmlns:a16="http://schemas.microsoft.com/office/drawing/2014/main" id="{FFA0C50E-ACF2-0743-9F0A-A6ECEC4AADDF}"/>
              </a:ext>
            </a:extLst>
          </p:cNvPr>
          <p:cNvSpPr>
            <a:spLocks noGrp="1"/>
          </p:cNvSpPr>
          <p:nvPr>
            <p:ph type="title"/>
          </p:nvPr>
        </p:nvSpPr>
        <p:spPr>
          <a:xfrm>
            <a:off x="2892957" y="2116945"/>
            <a:ext cx="10881923" cy="1148590"/>
          </a:xfrm>
        </p:spPr>
        <p:txBody>
          <a:bodyPr/>
          <a:lstStyle>
            <a:lvl1pPr>
              <a:defRPr sz="3600" spc="6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9F3B5C86-6C29-0A48-A1E7-454A18B03998}"/>
              </a:ext>
            </a:extLst>
          </p:cNvPr>
          <p:cNvSpPr>
            <a:spLocks noGrp="1"/>
          </p:cNvSpPr>
          <p:nvPr>
            <p:ph idx="1"/>
          </p:nvPr>
        </p:nvSpPr>
        <p:spPr>
          <a:xfrm>
            <a:off x="2878471" y="3509986"/>
            <a:ext cx="10942460" cy="4059388"/>
          </a:xfrm>
        </p:spPr>
        <p:txBody>
          <a:bodyPr lIns="137160">
            <a:noAutofit/>
          </a:bodyPr>
          <a:lstStyle>
            <a:lvl1pPr marL="285738" indent="-285738" algn="l" defTabSz="685772" rtl="0" eaLnBrk="1" latinLnBrk="0" hangingPunct="1">
              <a:lnSpc>
                <a:spcPct val="100000"/>
              </a:lnSpc>
              <a:spcBef>
                <a:spcPts val="0"/>
              </a:spcBef>
              <a:spcAft>
                <a:spcPts val="900"/>
              </a:spcAft>
              <a:buClr>
                <a:schemeClr val="bg1"/>
              </a:buClr>
              <a:buFont typeface="Arial" panose="020B0604020202020204" pitchFamily="34" charset="0"/>
              <a:buChar cha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772"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772"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772"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772" rtl="0" eaLnBrk="1" latinLnBrk="0" hangingPunct="1">
              <a:lnSpc>
                <a:spcPct val="100000"/>
              </a:lnSpc>
              <a:spcBef>
                <a:spcPts val="0"/>
              </a:spcBef>
              <a:spcAft>
                <a:spcPts val="900"/>
              </a:spcAft>
              <a:buClr>
                <a:schemeClr val="bg1"/>
              </a:buClr>
              <a:defRPr lang="en-US" sz="18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208019"/>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6" name="Slide Number Placeholder 5"/>
          <p:cNvSpPr>
            <a:spLocks noGrp="1"/>
          </p:cNvSpPr>
          <p:nvPr>
            <p:ph type="sldNum" sz="quarter" idx="4"/>
          </p:nvPr>
        </p:nvSpPr>
        <p:spPr>
          <a:xfrm>
            <a:off x="11104433" y="7713673"/>
            <a:ext cx="3291840" cy="438150"/>
          </a:xfrm>
          <a:prstGeom prst="rect">
            <a:avLst/>
          </a:prstGeom>
        </p:spPr>
        <p:txBody>
          <a:bodyPr vert="horz" lIns="91440" tIns="45720" rIns="91440" bIns="45720" rtlCol="0" anchor="ctr"/>
          <a:lstStyle>
            <a:lvl1pPr algn="r">
              <a:defRPr sz="1680">
                <a:solidFill>
                  <a:schemeClr val="bg1"/>
                </a:solidFill>
              </a:defRPr>
            </a:lvl1pPr>
          </a:lstStyle>
          <a:p>
            <a:fld id="{1FC4B0FD-5F77-433D-950B-A15A779E50E4}" type="slidenum">
              <a:rPr lang="en-US" smtClean="0"/>
              <a:pPr/>
              <a:t>‹#›</a:t>
            </a:fld>
            <a:endParaRPr lang="en-US"/>
          </a:p>
        </p:txBody>
      </p:sp>
    </p:spTree>
    <p:extLst>
      <p:ext uri="{BB962C8B-B14F-4D97-AF65-F5344CB8AC3E}">
        <p14:creationId xmlns:p14="http://schemas.microsoft.com/office/powerpoint/2010/main" val="2683351700"/>
      </p:ext>
    </p:extLst>
  </p:cSld>
  <p:clrMapOvr>
    <a:masterClrMapping/>
  </p:clrMapOvr>
  <p:transition advTm="11596">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ext_Slide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3020" y="2381670"/>
            <a:ext cx="12345900" cy="4985782"/>
          </a:xfrm>
        </p:spPr>
        <p:txBody>
          <a:bodyPr lIns="100584"/>
          <a:lstStyle>
            <a:lvl1pPr marL="0" indent="0">
              <a:lnSpc>
                <a:spcPts val="3000"/>
              </a:lnSpc>
              <a:spcBef>
                <a:spcPts val="0"/>
              </a:spcBef>
              <a:spcAft>
                <a:spcPts val="1080"/>
              </a:spcAft>
              <a:buNone/>
              <a:defRPr/>
            </a:lvl1pPr>
            <a:lvl2pPr>
              <a:lnSpc>
                <a:spcPct val="100000"/>
              </a:lnSpc>
              <a:spcBef>
                <a:spcPts val="0"/>
              </a:spcBef>
              <a:spcAft>
                <a:spcPts val="1080"/>
              </a:spcAft>
              <a:defRPr/>
            </a:lvl2pPr>
            <a:lvl3pPr>
              <a:lnSpc>
                <a:spcPct val="100000"/>
              </a:lnSpc>
              <a:spcBef>
                <a:spcPts val="0"/>
              </a:spcBef>
              <a:spcAft>
                <a:spcPts val="1080"/>
              </a:spcAft>
              <a:defRPr/>
            </a:lvl3pPr>
            <a:lvl4pPr>
              <a:lnSpc>
                <a:spcPct val="100000"/>
              </a:lnSpc>
              <a:spcBef>
                <a:spcPts val="0"/>
              </a:spcBef>
              <a:spcAft>
                <a:spcPts val="1080"/>
              </a:spcAft>
              <a:defRPr/>
            </a:lvl4pPr>
            <a:lvl5pPr>
              <a:lnSpc>
                <a:spcPct val="100000"/>
              </a:lnSpc>
              <a:spcBef>
                <a:spcPts val="0"/>
              </a:spcBef>
              <a:spcAft>
                <a:spcPts val="1080"/>
              </a:spcAft>
              <a:defRPr/>
            </a:lvl5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spTree>
    <p:extLst>
      <p:ext uri="{BB962C8B-B14F-4D97-AF65-F5344CB8AC3E}">
        <p14:creationId xmlns:p14="http://schemas.microsoft.com/office/powerpoint/2010/main" val="3109690538"/>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ed with Spar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1D9F8F8-93CF-A743-903E-BB48D2F1290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85" y="5738947"/>
            <a:ext cx="14698939" cy="2490654"/>
          </a:xfrm>
          <a:prstGeom prst="rect">
            <a:avLst/>
          </a:prstGeom>
        </p:spPr>
      </p:pic>
      <p:pic>
        <p:nvPicPr>
          <p:cNvPr id="8" name="Graphic 7">
            <a:extLst>
              <a:ext uri="{FF2B5EF4-FFF2-40B4-BE49-F238E27FC236}">
                <a16:creationId xmlns:a16="http://schemas.microsoft.com/office/drawing/2014/main" id="{21E78372-2F0B-E447-86B3-9C01C645398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520" y="636930"/>
            <a:ext cx="1917659" cy="1917659"/>
          </a:xfrm>
          <a:prstGeom prst="rect">
            <a:avLst/>
          </a:prstGeom>
        </p:spPr>
      </p:pic>
      <p:pic>
        <p:nvPicPr>
          <p:cNvPr id="2" name="Picture 1">
            <a:extLst>
              <a:ext uri="{FF2B5EF4-FFF2-40B4-BE49-F238E27FC236}">
                <a16:creationId xmlns:a16="http://schemas.microsoft.com/office/drawing/2014/main" id="{A25CD667-000C-F03E-C4A8-74E5CD09D8B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1800676" y="7406059"/>
            <a:ext cx="2492532" cy="427744"/>
          </a:xfrm>
          <a:prstGeom prst="rect">
            <a:avLst/>
          </a:prstGeom>
        </p:spPr>
      </p:pic>
      <p:sp>
        <p:nvSpPr>
          <p:cNvPr id="3" name="Title 1">
            <a:extLst>
              <a:ext uri="{FF2B5EF4-FFF2-40B4-BE49-F238E27FC236}">
                <a16:creationId xmlns:a16="http://schemas.microsoft.com/office/drawing/2014/main" id="{80AFB2EF-590B-D2C1-901F-859F848FF5E1}"/>
              </a:ext>
            </a:extLst>
          </p:cNvPr>
          <p:cNvSpPr>
            <a:spLocks noGrp="1"/>
          </p:cNvSpPr>
          <p:nvPr>
            <p:ph type="ctrTitle"/>
          </p:nvPr>
        </p:nvSpPr>
        <p:spPr>
          <a:xfrm>
            <a:off x="2839037" y="2113492"/>
            <a:ext cx="10992055"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734893E4-531A-83DF-33A7-8154A55B5D7D}"/>
              </a:ext>
            </a:extLst>
          </p:cNvPr>
          <p:cNvSpPr>
            <a:spLocks noGrp="1"/>
          </p:cNvSpPr>
          <p:nvPr>
            <p:ph type="subTitle" idx="1"/>
          </p:nvPr>
        </p:nvSpPr>
        <p:spPr>
          <a:xfrm>
            <a:off x="2849199" y="5006985"/>
            <a:ext cx="10981893" cy="504192"/>
          </a:xfrm>
        </p:spPr>
        <p:txBody>
          <a:bodyPr lIns="100584" rIns="118872" anchor="ctr"/>
          <a:lstStyle>
            <a:lvl1pPr marL="0" indent="0" algn="l">
              <a:buNone/>
              <a:defRPr sz="2800" b="0" i="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249434488"/>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 Blue with Spark">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B7C9000-8D1F-4540-ADEA-E714C3A95B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042183" y="636930"/>
            <a:ext cx="1917659" cy="1917659"/>
          </a:xfrm>
          <a:prstGeom prst="rect">
            <a:avLst/>
          </a:prstGeom>
        </p:spPr>
      </p:pic>
      <p:pic>
        <p:nvPicPr>
          <p:cNvPr id="8" name="Graphic 7">
            <a:extLst>
              <a:ext uri="{FF2B5EF4-FFF2-40B4-BE49-F238E27FC236}">
                <a16:creationId xmlns:a16="http://schemas.microsoft.com/office/drawing/2014/main" id="{FD3AB5AA-FD05-2441-81A1-19F416275E8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13" name="Title 1">
            <a:extLst>
              <a:ext uri="{FF2B5EF4-FFF2-40B4-BE49-F238E27FC236}">
                <a16:creationId xmlns:a16="http://schemas.microsoft.com/office/drawing/2014/main" id="{3B7EFF71-ED2E-524E-837C-571518868F3C}"/>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E7D794B2-4197-A24C-83C2-B9ECF976B5A4}"/>
              </a:ext>
            </a:extLst>
          </p:cNvPr>
          <p:cNvSpPr>
            <a:spLocks noGrp="1"/>
          </p:cNvSpPr>
          <p:nvPr>
            <p:ph type="subTitle" idx="1"/>
          </p:nvPr>
        </p:nvSpPr>
        <p:spPr>
          <a:xfrm>
            <a:off x="1269993" y="4660115"/>
            <a:ext cx="12561099" cy="504192"/>
          </a:xfrm>
        </p:spPr>
        <p:txBody>
          <a:bodyPr lIns="100584" rIns="118872" anchor="ctr"/>
          <a:lstStyle>
            <a:lvl1pPr marL="0" indent="0" algn="l">
              <a:buNone/>
              <a:defRPr sz="2400" b="0" i="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852958813"/>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dium Blue with Spark">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3D2C0E1-E760-984B-9FE4-5BE7CCAF8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13" name="Graphic 12">
            <a:extLst>
              <a:ext uri="{FF2B5EF4-FFF2-40B4-BE49-F238E27FC236}">
                <a16:creationId xmlns:a16="http://schemas.microsoft.com/office/drawing/2014/main" id="{B9579A06-39CC-B048-89E5-EAEFEAFA6B3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42183" y="636930"/>
            <a:ext cx="1917659" cy="1917659"/>
          </a:xfrm>
          <a:prstGeom prst="rect">
            <a:avLst/>
          </a:prstGeom>
        </p:spPr>
      </p:pic>
      <p:sp>
        <p:nvSpPr>
          <p:cNvPr id="14" name="Title 1">
            <a:extLst>
              <a:ext uri="{FF2B5EF4-FFF2-40B4-BE49-F238E27FC236}">
                <a16:creationId xmlns:a16="http://schemas.microsoft.com/office/drawing/2014/main" id="{41E5EDE4-C15C-7049-A40E-BD2FE809A0CC}"/>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83D002FF-30B4-1A45-86B9-E6DC334AA1F4}"/>
              </a:ext>
            </a:extLst>
          </p:cNvPr>
          <p:cNvSpPr>
            <a:spLocks noGrp="1"/>
          </p:cNvSpPr>
          <p:nvPr>
            <p:ph type="subTitle" idx="1"/>
          </p:nvPr>
        </p:nvSpPr>
        <p:spPr>
          <a:xfrm>
            <a:off x="1269993" y="4660115"/>
            <a:ext cx="12561099" cy="504192"/>
          </a:xfrm>
        </p:spPr>
        <p:txBody>
          <a:bodyPr lIns="100584" rIns="118872" anchor="ctr"/>
          <a:lstStyle>
            <a:lvl1pPr marL="0" indent="0" algn="l">
              <a:buNone/>
              <a:defRPr sz="2400" b="0" i="0" spc="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345844477"/>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Blue with Spark">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EFCC5E1-572D-C545-87C4-2166B65EBE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10" name="Graphic 9">
            <a:extLst>
              <a:ext uri="{FF2B5EF4-FFF2-40B4-BE49-F238E27FC236}">
                <a16:creationId xmlns:a16="http://schemas.microsoft.com/office/drawing/2014/main" id="{E935EE64-8FD2-B442-A3E8-036103B7C2A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42183" y="636930"/>
            <a:ext cx="1917659" cy="1917659"/>
          </a:xfrm>
          <a:prstGeom prst="rect">
            <a:avLst/>
          </a:prstGeom>
        </p:spPr>
      </p:pic>
      <p:sp>
        <p:nvSpPr>
          <p:cNvPr id="13" name="Title 1">
            <a:extLst>
              <a:ext uri="{FF2B5EF4-FFF2-40B4-BE49-F238E27FC236}">
                <a16:creationId xmlns:a16="http://schemas.microsoft.com/office/drawing/2014/main" id="{CFCEE4D1-6042-D041-B5D3-E24DFB225014}"/>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A82C9667-AB02-4E4E-83ED-807B72F3C5CA}"/>
              </a:ext>
            </a:extLst>
          </p:cNvPr>
          <p:cNvSpPr>
            <a:spLocks noGrp="1"/>
          </p:cNvSpPr>
          <p:nvPr>
            <p:ph type="subTitle" idx="1"/>
          </p:nvPr>
        </p:nvSpPr>
        <p:spPr>
          <a:xfrm>
            <a:off x="1269993" y="4660115"/>
            <a:ext cx="12561099" cy="504192"/>
          </a:xfrm>
        </p:spPr>
        <p:txBody>
          <a:bodyPr lIns="100584" rIns="118872" anchor="ctr"/>
          <a:lstStyle>
            <a:lvl1pPr marL="0" indent="0" algn="l">
              <a:buNone/>
              <a:defRPr sz="2400" b="0" i="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741590145"/>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Yellow with Spark">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DC113C9-E91A-C843-9A3F-E35BB770162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10" name="Graphic 9">
            <a:extLst>
              <a:ext uri="{FF2B5EF4-FFF2-40B4-BE49-F238E27FC236}">
                <a16:creationId xmlns:a16="http://schemas.microsoft.com/office/drawing/2014/main" id="{9212B699-44D6-554D-A602-BEA07ACE28E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42183" y="636930"/>
            <a:ext cx="1917659" cy="1917659"/>
          </a:xfrm>
          <a:prstGeom prst="rect">
            <a:avLst/>
          </a:prstGeom>
        </p:spPr>
      </p:pic>
      <p:sp>
        <p:nvSpPr>
          <p:cNvPr id="13" name="Title 1">
            <a:extLst>
              <a:ext uri="{FF2B5EF4-FFF2-40B4-BE49-F238E27FC236}">
                <a16:creationId xmlns:a16="http://schemas.microsoft.com/office/drawing/2014/main" id="{D97B1F7B-B799-A647-997F-095337A834E5}"/>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4262950E-345E-5E4E-B095-FF59C1A72001}"/>
              </a:ext>
            </a:extLst>
          </p:cNvPr>
          <p:cNvSpPr>
            <a:spLocks noGrp="1"/>
          </p:cNvSpPr>
          <p:nvPr>
            <p:ph type="subTitle" idx="1"/>
          </p:nvPr>
        </p:nvSpPr>
        <p:spPr>
          <a:xfrm>
            <a:off x="1269993" y="4660115"/>
            <a:ext cx="12561099" cy="504192"/>
          </a:xfrm>
        </p:spPr>
        <p:txBody>
          <a:bodyPr lIns="100584" rIns="118872" anchor="ctr"/>
          <a:lstStyle>
            <a:lvl1pPr marL="0" indent="0" algn="l">
              <a:buNone/>
              <a:defRPr sz="2400" b="0" i="0" spc="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401094399"/>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Medium Blu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73E0C97-BD87-0D42-B47D-C4ECF93627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53253" y="3054942"/>
            <a:ext cx="1838170" cy="1911696"/>
          </a:xfrm>
          <a:prstGeom prst="rect">
            <a:avLst/>
          </a:prstGeom>
        </p:spPr>
      </p:pic>
      <p:pic>
        <p:nvPicPr>
          <p:cNvPr id="9" name="Graphic 8">
            <a:extLst>
              <a:ext uri="{FF2B5EF4-FFF2-40B4-BE49-F238E27FC236}">
                <a16:creationId xmlns:a16="http://schemas.microsoft.com/office/drawing/2014/main" id="{CE752AEA-9B43-5546-ADFE-53516270369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0386" y="3054942"/>
            <a:ext cx="1838170" cy="1911696"/>
          </a:xfrm>
          <a:prstGeom prst="rect">
            <a:avLst/>
          </a:prstGeom>
        </p:spPr>
      </p:pic>
      <p:pic>
        <p:nvPicPr>
          <p:cNvPr id="10" name="Graphic 9">
            <a:extLst>
              <a:ext uri="{FF2B5EF4-FFF2-40B4-BE49-F238E27FC236}">
                <a16:creationId xmlns:a16="http://schemas.microsoft.com/office/drawing/2014/main" id="{1B0E15FE-1226-6448-B000-3346731BECC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1087" y="3054942"/>
            <a:ext cx="1838170" cy="1911696"/>
          </a:xfrm>
          <a:prstGeom prst="rect">
            <a:avLst/>
          </a:prstGeom>
        </p:spPr>
      </p:pic>
      <p:pic>
        <p:nvPicPr>
          <p:cNvPr id="11" name="Graphic 10">
            <a:extLst>
              <a:ext uri="{FF2B5EF4-FFF2-40B4-BE49-F238E27FC236}">
                <a16:creationId xmlns:a16="http://schemas.microsoft.com/office/drawing/2014/main" id="{1D671D28-9EC7-A04E-B786-A1E389E2959B}"/>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25856" y="3054942"/>
            <a:ext cx="1838170" cy="1911696"/>
          </a:xfrm>
          <a:prstGeom prst="rect">
            <a:avLst/>
          </a:prstGeom>
        </p:spPr>
      </p:pic>
      <p:pic>
        <p:nvPicPr>
          <p:cNvPr id="12" name="Graphic 11">
            <a:extLst>
              <a:ext uri="{FF2B5EF4-FFF2-40B4-BE49-F238E27FC236}">
                <a16:creationId xmlns:a16="http://schemas.microsoft.com/office/drawing/2014/main" id="{D71816B9-7960-5940-B119-99BE817DE04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46100" y="3054942"/>
            <a:ext cx="1838170" cy="1911696"/>
          </a:xfrm>
          <a:prstGeom prst="rect">
            <a:avLst/>
          </a:prstGeom>
        </p:spPr>
      </p:pic>
      <p:pic>
        <p:nvPicPr>
          <p:cNvPr id="19" name="Graphic 18">
            <a:extLst>
              <a:ext uri="{FF2B5EF4-FFF2-40B4-BE49-F238E27FC236}">
                <a16:creationId xmlns:a16="http://schemas.microsoft.com/office/drawing/2014/main" id="{30B3061E-0423-4B45-8661-D83ADDDEB4C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39553" y="3054942"/>
            <a:ext cx="1838170" cy="1911696"/>
          </a:xfrm>
          <a:prstGeom prst="rect">
            <a:avLst/>
          </a:prstGeom>
        </p:spPr>
      </p:pic>
    </p:spTree>
    <p:extLst>
      <p:ext uri="{BB962C8B-B14F-4D97-AF65-F5344CB8AC3E}">
        <p14:creationId xmlns:p14="http://schemas.microsoft.com/office/powerpoint/2010/main" val="2682121730"/>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style.rotation</p:attrName>
                                        </p:attrNameLst>
                                      </p:cBhvr>
                                      <p:tavLst>
                                        <p:tav tm="0">
                                          <p:val>
                                            <p:fltVal val="720"/>
                                          </p:val>
                                        </p:tav>
                                        <p:tav tm="100000">
                                          <p:val>
                                            <p:fltVal val="0"/>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ppt_w</p:attrName>
                                        </p:attrNameLst>
                                      </p:cBhvr>
                                      <p:tavLst>
                                        <p:tav tm="0">
                                          <p:val>
                                            <p:fltVal val="0"/>
                                          </p:val>
                                        </p:tav>
                                        <p:tav tm="100000">
                                          <p:val>
                                            <p:strVal val="#ppt_w"/>
                                          </p:val>
                                        </p:tav>
                                      </p:tavLst>
                                    </p:anim>
                                  </p:childTnLst>
                                </p:cTn>
                              </p:par>
                            </p:childTnLst>
                          </p:cTn>
                        </p:par>
                        <p:par>
                          <p:cTn id="15" fill="hold">
                            <p:stCondLst>
                              <p:cond delay="1000"/>
                            </p:stCondLst>
                            <p:childTnLst>
                              <p:par>
                                <p:cTn id="16" presetID="2" presetClass="entr" presetSubtype="2" decel="5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decel="5000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2" decel="5000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2" decel="5000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par>
                                <p:cTn id="32" presetID="2" presetClass="entr" presetSubtype="2" decel="5000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1+#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with Spark">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93E8A1-B643-6E4E-8E9A-E51494C58D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10" name="Graphic 9">
            <a:extLst>
              <a:ext uri="{FF2B5EF4-FFF2-40B4-BE49-F238E27FC236}">
                <a16:creationId xmlns:a16="http://schemas.microsoft.com/office/drawing/2014/main" id="{C1DB329C-27FD-4D4B-A092-E5510842E50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42183" y="636930"/>
            <a:ext cx="1917659" cy="1917659"/>
          </a:xfrm>
          <a:prstGeom prst="rect">
            <a:avLst/>
          </a:prstGeom>
        </p:spPr>
      </p:pic>
      <p:sp>
        <p:nvSpPr>
          <p:cNvPr id="12" name="Title 1">
            <a:extLst>
              <a:ext uri="{FF2B5EF4-FFF2-40B4-BE49-F238E27FC236}">
                <a16:creationId xmlns:a16="http://schemas.microsoft.com/office/drawing/2014/main" id="{909E4D2B-2DEA-E743-B3AD-A421408AFEDD}"/>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3" name="Subtitle 2">
            <a:extLst>
              <a:ext uri="{FF2B5EF4-FFF2-40B4-BE49-F238E27FC236}">
                <a16:creationId xmlns:a16="http://schemas.microsoft.com/office/drawing/2014/main" id="{88B92F26-4D14-9C41-8A06-4AF1D668F656}"/>
              </a:ext>
            </a:extLst>
          </p:cNvPr>
          <p:cNvSpPr>
            <a:spLocks noGrp="1"/>
          </p:cNvSpPr>
          <p:nvPr>
            <p:ph type="subTitle" idx="1"/>
          </p:nvPr>
        </p:nvSpPr>
        <p:spPr>
          <a:xfrm>
            <a:off x="1269993" y="4660115"/>
            <a:ext cx="12561099" cy="504192"/>
          </a:xfrm>
        </p:spPr>
        <p:txBody>
          <a:bodyPr lIns="100584" rIns="118872" anchor="ctr"/>
          <a:lstStyle>
            <a:lvl1pPr marL="0" indent="0" algn="l">
              <a:buNone/>
              <a:defRPr sz="2400" b="0" i="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277497307"/>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Blue with Large Spark">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082C429-A4A0-C949-BE3A-2269A64C9B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12" name="Graphic 11">
            <a:extLst>
              <a:ext uri="{FF2B5EF4-FFF2-40B4-BE49-F238E27FC236}">
                <a16:creationId xmlns:a16="http://schemas.microsoft.com/office/drawing/2014/main" id="{F980F46E-924D-124C-B507-3F0748E30CE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7458" y="-435004"/>
            <a:ext cx="3955117" cy="3955117"/>
          </a:xfrm>
          <a:prstGeom prst="rect">
            <a:avLst/>
          </a:prstGeom>
        </p:spPr>
      </p:pic>
      <p:sp>
        <p:nvSpPr>
          <p:cNvPr id="13" name="Title 1">
            <a:extLst>
              <a:ext uri="{FF2B5EF4-FFF2-40B4-BE49-F238E27FC236}">
                <a16:creationId xmlns:a16="http://schemas.microsoft.com/office/drawing/2014/main" id="{C1B52099-7585-9D48-9924-9F4490212590}"/>
              </a:ext>
            </a:extLst>
          </p:cNvPr>
          <p:cNvSpPr>
            <a:spLocks noGrp="1"/>
          </p:cNvSpPr>
          <p:nvPr>
            <p:ph type="ctrTitle"/>
          </p:nvPr>
        </p:nvSpPr>
        <p:spPr>
          <a:xfrm>
            <a:off x="1259831" y="3464994"/>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4570F028-D712-404D-8442-2CC614B1C7DA}"/>
              </a:ext>
            </a:extLst>
          </p:cNvPr>
          <p:cNvSpPr>
            <a:spLocks noGrp="1"/>
          </p:cNvSpPr>
          <p:nvPr>
            <p:ph type="subTitle" idx="1"/>
          </p:nvPr>
        </p:nvSpPr>
        <p:spPr>
          <a:xfrm>
            <a:off x="1269993" y="6358487"/>
            <a:ext cx="12561099" cy="504192"/>
          </a:xfrm>
        </p:spPr>
        <p:txBody>
          <a:bodyPr lIns="100584" rIns="118872" anchor="ctr"/>
          <a:lstStyle>
            <a:lvl1pPr marL="0" indent="0" algn="l">
              <a:buNone/>
              <a:defRPr sz="2400" b="0" i="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822644036"/>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dium Blue with Large Spark">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45127DF-89D8-354A-947D-ABE138F0EC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7" name="Graphic 6">
            <a:extLst>
              <a:ext uri="{FF2B5EF4-FFF2-40B4-BE49-F238E27FC236}">
                <a16:creationId xmlns:a16="http://schemas.microsoft.com/office/drawing/2014/main" id="{56B885EA-A31B-A543-A5DA-F7E31F1EF13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7458" y="-435004"/>
            <a:ext cx="3955117" cy="3955117"/>
          </a:xfrm>
          <a:prstGeom prst="rect">
            <a:avLst/>
          </a:prstGeom>
        </p:spPr>
      </p:pic>
      <p:sp>
        <p:nvSpPr>
          <p:cNvPr id="10" name="Title 1">
            <a:extLst>
              <a:ext uri="{FF2B5EF4-FFF2-40B4-BE49-F238E27FC236}">
                <a16:creationId xmlns:a16="http://schemas.microsoft.com/office/drawing/2014/main" id="{C83213F4-DD72-464B-9C12-C5415D9FE8B0}"/>
              </a:ext>
            </a:extLst>
          </p:cNvPr>
          <p:cNvSpPr>
            <a:spLocks noGrp="1"/>
          </p:cNvSpPr>
          <p:nvPr>
            <p:ph type="ctrTitle"/>
          </p:nvPr>
        </p:nvSpPr>
        <p:spPr>
          <a:xfrm>
            <a:off x="1259831" y="3464994"/>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EF1F5700-85C7-1E4F-94D2-9B35DD92BE36}"/>
              </a:ext>
            </a:extLst>
          </p:cNvPr>
          <p:cNvSpPr>
            <a:spLocks noGrp="1"/>
          </p:cNvSpPr>
          <p:nvPr>
            <p:ph type="subTitle" idx="1"/>
          </p:nvPr>
        </p:nvSpPr>
        <p:spPr>
          <a:xfrm>
            <a:off x="1269993" y="6358487"/>
            <a:ext cx="12561099" cy="504192"/>
          </a:xfrm>
        </p:spPr>
        <p:txBody>
          <a:bodyPr lIns="100584" rIns="118872" anchor="ctr"/>
          <a:lstStyle>
            <a:lvl1pPr marL="0" indent="0" algn="l">
              <a:buNone/>
              <a:defRPr sz="2400" b="0" i="0" spc="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134633049"/>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Blue with Large Spark">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E0B03CA-75A2-8F4B-959D-15777489B8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7" name="Graphic 6">
            <a:extLst>
              <a:ext uri="{FF2B5EF4-FFF2-40B4-BE49-F238E27FC236}">
                <a16:creationId xmlns:a16="http://schemas.microsoft.com/office/drawing/2014/main" id="{10E7C45F-BFE5-4C44-927C-6039016D8FA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7458" y="-435004"/>
            <a:ext cx="3955117" cy="3955117"/>
          </a:xfrm>
          <a:prstGeom prst="rect">
            <a:avLst/>
          </a:prstGeom>
        </p:spPr>
      </p:pic>
      <p:sp>
        <p:nvSpPr>
          <p:cNvPr id="10" name="Title 1">
            <a:extLst>
              <a:ext uri="{FF2B5EF4-FFF2-40B4-BE49-F238E27FC236}">
                <a16:creationId xmlns:a16="http://schemas.microsoft.com/office/drawing/2014/main" id="{1C58AD59-79D9-B849-8AFE-B4C303CF8698}"/>
              </a:ext>
            </a:extLst>
          </p:cNvPr>
          <p:cNvSpPr>
            <a:spLocks noGrp="1"/>
          </p:cNvSpPr>
          <p:nvPr>
            <p:ph type="ctrTitle"/>
          </p:nvPr>
        </p:nvSpPr>
        <p:spPr>
          <a:xfrm>
            <a:off x="1259831" y="3464994"/>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FD9F1D18-B4B2-5240-840F-4FBCEB167400}"/>
              </a:ext>
            </a:extLst>
          </p:cNvPr>
          <p:cNvSpPr>
            <a:spLocks noGrp="1"/>
          </p:cNvSpPr>
          <p:nvPr>
            <p:ph type="subTitle" idx="1"/>
          </p:nvPr>
        </p:nvSpPr>
        <p:spPr>
          <a:xfrm>
            <a:off x="1269993" y="6358487"/>
            <a:ext cx="12561099" cy="504192"/>
          </a:xfrm>
        </p:spPr>
        <p:txBody>
          <a:bodyPr lIns="100584" rIns="118872" anchor="ctr"/>
          <a:lstStyle>
            <a:lvl1pPr marL="0" indent="0" algn="l">
              <a:buNone/>
              <a:defRPr sz="2400" b="0" i="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764769421"/>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Yellow with Large Spark">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57BF59A-8D28-9744-A3D0-5265800F31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12" name="Graphic 11">
            <a:extLst>
              <a:ext uri="{FF2B5EF4-FFF2-40B4-BE49-F238E27FC236}">
                <a16:creationId xmlns:a16="http://schemas.microsoft.com/office/drawing/2014/main" id="{51DF1BEB-11A1-3044-83BF-50E835E9F21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7458" y="-435004"/>
            <a:ext cx="3955117" cy="3955117"/>
          </a:xfrm>
          <a:prstGeom prst="rect">
            <a:avLst/>
          </a:prstGeom>
        </p:spPr>
      </p:pic>
      <p:sp>
        <p:nvSpPr>
          <p:cNvPr id="14" name="Title 1">
            <a:extLst>
              <a:ext uri="{FF2B5EF4-FFF2-40B4-BE49-F238E27FC236}">
                <a16:creationId xmlns:a16="http://schemas.microsoft.com/office/drawing/2014/main" id="{D23867A0-497C-EA40-B675-03E63490B439}"/>
              </a:ext>
            </a:extLst>
          </p:cNvPr>
          <p:cNvSpPr>
            <a:spLocks noGrp="1"/>
          </p:cNvSpPr>
          <p:nvPr>
            <p:ph type="ctrTitle"/>
          </p:nvPr>
        </p:nvSpPr>
        <p:spPr>
          <a:xfrm>
            <a:off x="1259831" y="3464994"/>
            <a:ext cx="12561099" cy="2796775"/>
          </a:xfrm>
        </p:spPr>
        <p:txBody>
          <a:bodyPr lIns="73152" rIns="0" anchor="b">
            <a:noAutofit/>
          </a:bodyPr>
          <a:lstStyle>
            <a:lvl1pPr algn="l">
              <a:defRPr sz="6600" b="0" i="0" spc="113"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E515133C-B150-5F4A-A4D0-D7F679ED034F}"/>
              </a:ext>
            </a:extLst>
          </p:cNvPr>
          <p:cNvSpPr>
            <a:spLocks noGrp="1"/>
          </p:cNvSpPr>
          <p:nvPr>
            <p:ph type="subTitle" idx="1"/>
          </p:nvPr>
        </p:nvSpPr>
        <p:spPr>
          <a:xfrm>
            <a:off x="1269993" y="6358487"/>
            <a:ext cx="12561099" cy="504192"/>
          </a:xfrm>
        </p:spPr>
        <p:txBody>
          <a:bodyPr lIns="100584" rIns="118872" anchor="ctr"/>
          <a:lstStyle>
            <a:lvl1pPr marL="0" indent="0" algn="l">
              <a:buNone/>
              <a:defRPr sz="2400" b="0" i="0" spc="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757094958"/>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 with Large Spark">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D1DE7CC-1641-CD46-A305-04F1B720C5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7" name="Graphic 6">
            <a:extLst>
              <a:ext uri="{FF2B5EF4-FFF2-40B4-BE49-F238E27FC236}">
                <a16:creationId xmlns:a16="http://schemas.microsoft.com/office/drawing/2014/main" id="{5ED13468-C77C-C246-8A3E-177554C3EB3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7458" y="-435004"/>
            <a:ext cx="3955117" cy="3955117"/>
          </a:xfrm>
          <a:prstGeom prst="rect">
            <a:avLst/>
          </a:prstGeom>
        </p:spPr>
      </p:pic>
      <p:sp>
        <p:nvSpPr>
          <p:cNvPr id="10" name="Title 1">
            <a:extLst>
              <a:ext uri="{FF2B5EF4-FFF2-40B4-BE49-F238E27FC236}">
                <a16:creationId xmlns:a16="http://schemas.microsoft.com/office/drawing/2014/main" id="{31690A37-CCBB-8648-B80F-8D18BDDB404D}"/>
              </a:ext>
            </a:extLst>
          </p:cNvPr>
          <p:cNvSpPr>
            <a:spLocks noGrp="1"/>
          </p:cNvSpPr>
          <p:nvPr>
            <p:ph type="ctrTitle"/>
          </p:nvPr>
        </p:nvSpPr>
        <p:spPr>
          <a:xfrm>
            <a:off x="1259831" y="3464994"/>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6875A0DD-1972-084D-82A1-85BC6234C3D3}"/>
              </a:ext>
            </a:extLst>
          </p:cNvPr>
          <p:cNvSpPr>
            <a:spLocks noGrp="1"/>
          </p:cNvSpPr>
          <p:nvPr>
            <p:ph type="subTitle" idx="1"/>
          </p:nvPr>
        </p:nvSpPr>
        <p:spPr>
          <a:xfrm>
            <a:off x="1269993" y="6358487"/>
            <a:ext cx="12561099" cy="504192"/>
          </a:xfrm>
        </p:spPr>
        <p:txBody>
          <a:bodyPr lIns="100584" rIns="118872" anchor="ctr"/>
          <a:lstStyle>
            <a:lvl1pPr marL="0" indent="0" algn="l">
              <a:buNone/>
              <a:defRPr sz="2400" b="0" i="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859177117"/>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2EF919C-57E5-0748-AAAB-A7F64EC102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6" name="Title 1">
            <a:extLst>
              <a:ext uri="{FF2B5EF4-FFF2-40B4-BE49-F238E27FC236}">
                <a16:creationId xmlns:a16="http://schemas.microsoft.com/office/drawing/2014/main" id="{67306BC3-FD46-F94A-8073-B38973898137}"/>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8F4F7877-74EC-5B4F-AAC8-43C953BA4930}"/>
              </a:ext>
            </a:extLst>
          </p:cNvPr>
          <p:cNvSpPr>
            <a:spLocks noGrp="1"/>
          </p:cNvSpPr>
          <p:nvPr>
            <p:ph type="subTitle" idx="1"/>
          </p:nvPr>
        </p:nvSpPr>
        <p:spPr>
          <a:xfrm>
            <a:off x="1269993" y="4660115"/>
            <a:ext cx="12561099" cy="504192"/>
          </a:xfrm>
        </p:spPr>
        <p:txBody>
          <a:bodyPr lIns="100584" rIns="118872" anchor="ctr"/>
          <a:lstStyle>
            <a:lvl1pPr marL="0" indent="0" algn="l">
              <a:buNone/>
              <a:defRPr sz="2400" b="0" i="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011219779"/>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dium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EF02707-6FD7-8C4C-A39C-987310584B1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7" name="Title 1">
            <a:extLst>
              <a:ext uri="{FF2B5EF4-FFF2-40B4-BE49-F238E27FC236}">
                <a16:creationId xmlns:a16="http://schemas.microsoft.com/office/drawing/2014/main" id="{95EAB48E-89E6-7146-9E54-02A765702479}"/>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EA182862-4AD7-D849-915C-F14112E9F3F6}"/>
              </a:ext>
            </a:extLst>
          </p:cNvPr>
          <p:cNvSpPr>
            <a:spLocks noGrp="1"/>
          </p:cNvSpPr>
          <p:nvPr>
            <p:ph type="subTitle" idx="1"/>
          </p:nvPr>
        </p:nvSpPr>
        <p:spPr>
          <a:xfrm>
            <a:off x="1269993" y="4660115"/>
            <a:ext cx="12561099" cy="504192"/>
          </a:xfrm>
        </p:spPr>
        <p:txBody>
          <a:bodyPr lIns="100584" rIns="118872" anchor="ctr"/>
          <a:lstStyle>
            <a:lvl1pPr marL="0" indent="0" algn="l">
              <a:buNone/>
              <a:defRPr sz="2400" b="0" i="0" spc="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820157890"/>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635392A-59C7-3042-A4D4-BE8E838135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7" name="Title 1">
            <a:extLst>
              <a:ext uri="{FF2B5EF4-FFF2-40B4-BE49-F238E27FC236}">
                <a16:creationId xmlns:a16="http://schemas.microsoft.com/office/drawing/2014/main" id="{27CFB7C5-6912-F24A-B795-AEC1D89E785E}"/>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127933CA-329C-064D-95E4-7D56698C996A}"/>
              </a:ext>
            </a:extLst>
          </p:cNvPr>
          <p:cNvSpPr>
            <a:spLocks noGrp="1"/>
          </p:cNvSpPr>
          <p:nvPr>
            <p:ph type="subTitle" idx="1"/>
          </p:nvPr>
        </p:nvSpPr>
        <p:spPr>
          <a:xfrm>
            <a:off x="1269993" y="4660115"/>
            <a:ext cx="12561099" cy="504192"/>
          </a:xfrm>
        </p:spPr>
        <p:txBody>
          <a:bodyPr lIns="100584" rIns="118872" anchor="ctr"/>
          <a:lstStyle>
            <a:lvl1pPr marL="0" indent="0" algn="l">
              <a:buNone/>
              <a:defRPr sz="2400" b="0" i="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152647655"/>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D567E3E-7BD6-5245-A4F7-6381DE391C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7" name="Title 1">
            <a:extLst>
              <a:ext uri="{FF2B5EF4-FFF2-40B4-BE49-F238E27FC236}">
                <a16:creationId xmlns:a16="http://schemas.microsoft.com/office/drawing/2014/main" id="{4C3E83CF-CD38-7D4B-9416-A32BB481A88B}"/>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EEB9C051-1AA0-6D4C-98D5-6513E8127E65}"/>
              </a:ext>
            </a:extLst>
          </p:cNvPr>
          <p:cNvSpPr>
            <a:spLocks noGrp="1"/>
          </p:cNvSpPr>
          <p:nvPr>
            <p:ph type="subTitle" idx="1"/>
          </p:nvPr>
        </p:nvSpPr>
        <p:spPr>
          <a:xfrm>
            <a:off x="1269993" y="4660115"/>
            <a:ext cx="12561099" cy="504192"/>
          </a:xfrm>
        </p:spPr>
        <p:txBody>
          <a:bodyPr lIns="100584" rIns="118872" anchor="ctr"/>
          <a:lstStyle>
            <a:lvl1pPr marL="0" indent="0" algn="l">
              <a:buNone/>
              <a:defRPr sz="2400" b="0" i="0" spc="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598087728"/>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ight Blu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4D2738F-6312-C24B-B126-8D0FE5F415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53253" y="3054942"/>
            <a:ext cx="1838170" cy="1911696"/>
          </a:xfrm>
          <a:prstGeom prst="rect">
            <a:avLst/>
          </a:prstGeom>
        </p:spPr>
      </p:pic>
      <p:pic>
        <p:nvPicPr>
          <p:cNvPr id="11" name="Graphic 10">
            <a:extLst>
              <a:ext uri="{FF2B5EF4-FFF2-40B4-BE49-F238E27FC236}">
                <a16:creationId xmlns:a16="http://schemas.microsoft.com/office/drawing/2014/main" id="{8F65D365-D1BA-064C-857D-3F876235BEC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0386" y="3054942"/>
            <a:ext cx="1838170" cy="1911696"/>
          </a:xfrm>
          <a:prstGeom prst="rect">
            <a:avLst/>
          </a:prstGeom>
        </p:spPr>
      </p:pic>
      <p:pic>
        <p:nvPicPr>
          <p:cNvPr id="12" name="Graphic 11">
            <a:extLst>
              <a:ext uri="{FF2B5EF4-FFF2-40B4-BE49-F238E27FC236}">
                <a16:creationId xmlns:a16="http://schemas.microsoft.com/office/drawing/2014/main" id="{CC39E39E-FB0A-0D4E-AE61-481CB9F2C1F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1087" y="3054942"/>
            <a:ext cx="1838170" cy="1911696"/>
          </a:xfrm>
          <a:prstGeom prst="rect">
            <a:avLst/>
          </a:prstGeom>
        </p:spPr>
      </p:pic>
      <p:pic>
        <p:nvPicPr>
          <p:cNvPr id="13" name="Graphic 12">
            <a:extLst>
              <a:ext uri="{FF2B5EF4-FFF2-40B4-BE49-F238E27FC236}">
                <a16:creationId xmlns:a16="http://schemas.microsoft.com/office/drawing/2014/main" id="{864B5530-D211-094C-BE09-D2358265A9A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25856" y="3054942"/>
            <a:ext cx="1838170" cy="1911696"/>
          </a:xfrm>
          <a:prstGeom prst="rect">
            <a:avLst/>
          </a:prstGeom>
        </p:spPr>
      </p:pic>
      <p:pic>
        <p:nvPicPr>
          <p:cNvPr id="14" name="Graphic 13">
            <a:extLst>
              <a:ext uri="{FF2B5EF4-FFF2-40B4-BE49-F238E27FC236}">
                <a16:creationId xmlns:a16="http://schemas.microsoft.com/office/drawing/2014/main" id="{F8757526-E20F-264E-8A60-F999CB4B1CE6}"/>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46100" y="3054942"/>
            <a:ext cx="1838170" cy="1911696"/>
          </a:xfrm>
          <a:prstGeom prst="rect">
            <a:avLst/>
          </a:prstGeom>
        </p:spPr>
      </p:pic>
      <p:pic>
        <p:nvPicPr>
          <p:cNvPr id="15" name="Graphic 14">
            <a:extLst>
              <a:ext uri="{FF2B5EF4-FFF2-40B4-BE49-F238E27FC236}">
                <a16:creationId xmlns:a16="http://schemas.microsoft.com/office/drawing/2014/main" id="{BAFE6624-ECAA-5E4E-846D-EC7C2C22A134}"/>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39553" y="3054942"/>
            <a:ext cx="1838170" cy="1911696"/>
          </a:xfrm>
          <a:prstGeom prst="rect">
            <a:avLst/>
          </a:prstGeom>
        </p:spPr>
      </p:pic>
    </p:spTree>
    <p:extLst>
      <p:ext uri="{BB962C8B-B14F-4D97-AF65-F5344CB8AC3E}">
        <p14:creationId xmlns:p14="http://schemas.microsoft.com/office/powerpoint/2010/main" val="4224346849"/>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style.rotation</p:attrName>
                                        </p:attrNameLst>
                                      </p:cBhvr>
                                      <p:tavLst>
                                        <p:tav tm="0">
                                          <p:val>
                                            <p:fltVal val="720"/>
                                          </p:val>
                                        </p:tav>
                                        <p:tav tm="100000">
                                          <p:val>
                                            <p:fltVal val="0"/>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ppt_w</p:attrName>
                                        </p:attrNameLst>
                                      </p:cBhvr>
                                      <p:tavLst>
                                        <p:tav tm="0">
                                          <p:val>
                                            <p:fltVal val="0"/>
                                          </p:val>
                                        </p:tav>
                                        <p:tav tm="100000">
                                          <p:val>
                                            <p:strVal val="#ppt_w"/>
                                          </p:val>
                                        </p:tav>
                                      </p:tavLst>
                                    </p:anim>
                                  </p:childTnLst>
                                </p:cTn>
                              </p:par>
                            </p:childTnLst>
                          </p:cTn>
                        </p:par>
                        <p:par>
                          <p:cTn id="15" fill="hold">
                            <p:stCondLst>
                              <p:cond delay="1000"/>
                            </p:stCondLst>
                            <p:childTnLst>
                              <p:par>
                                <p:cTn id="16" presetID="2" presetClass="entr" presetSubtype="2" decel="5000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par>
                                <p:cTn id="20" presetID="2" presetClass="entr" presetSubtype="2" decel="5000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par>
                                <p:cTn id="24" presetID="2" presetClass="entr" presetSubtype="2" decel="5000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par>
                                <p:cTn id="28" presetID="2" presetClass="entr" presetSubtype="2" decel="5000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2" decel="5000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2B95BF-7EA8-9747-AFBF-3D99E77ACCD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7" name="Title 1">
            <a:extLst>
              <a:ext uri="{FF2B5EF4-FFF2-40B4-BE49-F238E27FC236}">
                <a16:creationId xmlns:a16="http://schemas.microsoft.com/office/drawing/2014/main" id="{040CA070-7E4D-C34A-B595-1564D0A709D0}"/>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BF75E2F6-1C3E-AC4A-B2F8-163AE7F7FF40}"/>
              </a:ext>
            </a:extLst>
          </p:cNvPr>
          <p:cNvSpPr>
            <a:spLocks noGrp="1"/>
          </p:cNvSpPr>
          <p:nvPr>
            <p:ph type="subTitle" idx="1"/>
          </p:nvPr>
        </p:nvSpPr>
        <p:spPr>
          <a:xfrm>
            <a:off x="1269993" y="4660115"/>
            <a:ext cx="12561099" cy="504192"/>
          </a:xfrm>
        </p:spPr>
        <p:txBody>
          <a:bodyPr lIns="100584" rIns="118872" anchor="ctr"/>
          <a:lstStyle>
            <a:lvl1pPr marL="0" indent="0" algn="l">
              <a:buNone/>
              <a:defRPr sz="2400" b="0" i="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047558124"/>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 Blue with Spar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CC78DDD-A4E3-5041-8B64-2676630D75E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520" y="636930"/>
            <a:ext cx="1917659" cy="1917659"/>
          </a:xfrm>
          <a:prstGeom prst="rect">
            <a:avLst/>
          </a:prstGeom>
        </p:spPr>
      </p:pic>
      <p:sp>
        <p:nvSpPr>
          <p:cNvPr id="11" name="Title 1">
            <a:extLst>
              <a:ext uri="{FF2B5EF4-FFF2-40B4-BE49-F238E27FC236}">
                <a16:creationId xmlns:a16="http://schemas.microsoft.com/office/drawing/2014/main" id="{D51A2869-FE23-7549-9845-B476C8196CF8}"/>
              </a:ext>
            </a:extLst>
          </p:cNvPr>
          <p:cNvSpPr>
            <a:spLocks noGrp="1"/>
          </p:cNvSpPr>
          <p:nvPr>
            <p:ph type="title"/>
          </p:nvPr>
        </p:nvSpPr>
        <p:spPr>
          <a:xfrm>
            <a:off x="2892956" y="2116945"/>
            <a:ext cx="10952385" cy="1148590"/>
          </a:xfrm>
        </p:spPr>
        <p:txBody>
          <a:bodyPr/>
          <a:lstStyle>
            <a:lvl1pPr>
              <a:defRPr sz="3600" spc="6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504AA4BF-68CE-054F-8DE4-DDF966B044B2}"/>
              </a:ext>
            </a:extLst>
          </p:cNvPr>
          <p:cNvSpPr>
            <a:spLocks noGrp="1"/>
          </p:cNvSpPr>
          <p:nvPr>
            <p:ph idx="1"/>
          </p:nvPr>
        </p:nvSpPr>
        <p:spPr>
          <a:xfrm>
            <a:off x="2878470" y="3509985"/>
            <a:ext cx="10942460" cy="4059388"/>
          </a:xfrm>
        </p:spPr>
        <p:txBody>
          <a:bodyPr lIns="137160">
            <a:noAutofit/>
          </a:bodyPr>
          <a:lstStyle>
            <a:lvl1pPr marL="285750" indent="-285750" algn="l" defTabSz="685800" rtl="0" eaLnBrk="1" latinLnBrk="0" hangingPunct="1">
              <a:lnSpc>
                <a:spcPct val="100000"/>
              </a:lnSpc>
              <a:spcBef>
                <a:spcPts val="0"/>
              </a:spcBef>
              <a:spcAft>
                <a:spcPts val="900"/>
              </a:spcAft>
              <a:buClr>
                <a:schemeClr val="bg1"/>
              </a:buClr>
              <a:buFont typeface="Arial" panose="020B0604020202020204" pitchFamily="34" charset="0"/>
              <a:buChar cha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1"/>
              </a:buClr>
              <a:defRPr lang="en-US" sz="18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3330044"/>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dium Blue with Spar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8DBA326-EB55-2643-A483-E4074DAEF0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520" y="636930"/>
            <a:ext cx="1917659" cy="1917659"/>
          </a:xfrm>
          <a:prstGeom prst="rect">
            <a:avLst/>
          </a:prstGeom>
        </p:spPr>
      </p:pic>
      <p:sp>
        <p:nvSpPr>
          <p:cNvPr id="9" name="Title 1">
            <a:extLst>
              <a:ext uri="{FF2B5EF4-FFF2-40B4-BE49-F238E27FC236}">
                <a16:creationId xmlns:a16="http://schemas.microsoft.com/office/drawing/2014/main" id="{76F517BE-17D0-E548-951F-7F791A5AF373}"/>
              </a:ext>
            </a:extLst>
          </p:cNvPr>
          <p:cNvSpPr>
            <a:spLocks noGrp="1"/>
          </p:cNvSpPr>
          <p:nvPr>
            <p:ph type="title"/>
          </p:nvPr>
        </p:nvSpPr>
        <p:spPr>
          <a:xfrm>
            <a:off x="2892956" y="2116945"/>
            <a:ext cx="10881923"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309F4DD5-0DA5-8A40-A6F4-A3CA9501CF8D}"/>
              </a:ext>
            </a:extLst>
          </p:cNvPr>
          <p:cNvSpPr>
            <a:spLocks noGrp="1"/>
          </p:cNvSpPr>
          <p:nvPr>
            <p:ph idx="1"/>
          </p:nvPr>
        </p:nvSpPr>
        <p:spPr>
          <a:xfrm>
            <a:off x="2878470" y="3509985"/>
            <a:ext cx="10942460" cy="4059388"/>
          </a:xfrm>
        </p:spPr>
        <p:txBody>
          <a:bodyPr lIns="137160">
            <a:noAutofit/>
          </a:bodyPr>
          <a:lstStyle>
            <a:lvl1pPr marL="285750" indent="-285750" algn="l" defTabSz="685800" rtl="0" eaLnBrk="1" latinLnBrk="0" hangingPunct="1">
              <a:lnSpc>
                <a:spcPct val="100000"/>
              </a:lnSpc>
              <a:spcBef>
                <a:spcPts val="0"/>
              </a:spcBef>
              <a:spcAft>
                <a:spcPts val="900"/>
              </a:spcAft>
              <a:buClr>
                <a:schemeClr val="bg1"/>
              </a:buClr>
              <a:buFont typeface="Arial" panose="020B0604020202020204" pitchFamily="34" charset="0"/>
              <a:buChar cha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1"/>
              </a:buClr>
              <a:defRPr lang="en-US" sz="18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3784178"/>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ght Blue with Spar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415B993-AFA8-544E-9741-B2CC1DF18D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520" y="636930"/>
            <a:ext cx="1917659" cy="1917659"/>
          </a:xfrm>
          <a:prstGeom prst="rect">
            <a:avLst/>
          </a:prstGeom>
        </p:spPr>
      </p:pic>
      <p:sp>
        <p:nvSpPr>
          <p:cNvPr id="8" name="Title 1">
            <a:extLst>
              <a:ext uri="{FF2B5EF4-FFF2-40B4-BE49-F238E27FC236}">
                <a16:creationId xmlns:a16="http://schemas.microsoft.com/office/drawing/2014/main" id="{D66EB82A-A924-E545-B269-B9ED5714B3B2}"/>
              </a:ext>
            </a:extLst>
          </p:cNvPr>
          <p:cNvSpPr>
            <a:spLocks noGrp="1"/>
          </p:cNvSpPr>
          <p:nvPr>
            <p:ph type="title"/>
          </p:nvPr>
        </p:nvSpPr>
        <p:spPr>
          <a:xfrm>
            <a:off x="2892956" y="2116945"/>
            <a:ext cx="10881923" cy="1148590"/>
          </a:xfrm>
        </p:spPr>
        <p:txBody>
          <a:bodyPr/>
          <a:lstStyle>
            <a:lvl1pPr>
              <a:defRPr sz="3600" spc="6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67F0AA99-FA44-4743-BEC1-CBE0E61984B1}"/>
              </a:ext>
            </a:extLst>
          </p:cNvPr>
          <p:cNvSpPr>
            <a:spLocks noGrp="1"/>
          </p:cNvSpPr>
          <p:nvPr>
            <p:ph idx="1"/>
          </p:nvPr>
        </p:nvSpPr>
        <p:spPr>
          <a:xfrm>
            <a:off x="2878470" y="3509985"/>
            <a:ext cx="10942460" cy="4059388"/>
          </a:xfrm>
        </p:spPr>
        <p:txBody>
          <a:bodyPr lIns="137160">
            <a:noAutofit/>
          </a:bodyPr>
          <a:lstStyle>
            <a:lvl1pPr marL="285750" indent="-285750" algn="l" defTabSz="685800" rtl="0" eaLnBrk="1" latinLnBrk="0" hangingPunct="1">
              <a:lnSpc>
                <a:spcPct val="100000"/>
              </a:lnSpc>
              <a:spcBef>
                <a:spcPts val="0"/>
              </a:spcBef>
              <a:spcAft>
                <a:spcPts val="900"/>
              </a:spcAft>
              <a:buClr>
                <a:schemeClr val="bg1"/>
              </a:buClr>
              <a:buFont typeface="Arial" panose="020B0604020202020204" pitchFamily="34" charset="0"/>
              <a:buChar cha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1"/>
              </a:buClr>
              <a:defRPr lang="en-US" sz="18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436554"/>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Yellow with Spar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E6EC602-100C-5249-B9AE-89FE186366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520" y="636930"/>
            <a:ext cx="1917659" cy="1917659"/>
          </a:xfrm>
          <a:prstGeom prst="rect">
            <a:avLst/>
          </a:prstGeom>
        </p:spPr>
      </p:pic>
      <p:sp>
        <p:nvSpPr>
          <p:cNvPr id="8" name="Title 1">
            <a:extLst>
              <a:ext uri="{FF2B5EF4-FFF2-40B4-BE49-F238E27FC236}">
                <a16:creationId xmlns:a16="http://schemas.microsoft.com/office/drawing/2014/main" id="{55443ACF-B74A-9549-A885-6F6AB0A740A6}"/>
              </a:ext>
            </a:extLst>
          </p:cNvPr>
          <p:cNvSpPr>
            <a:spLocks noGrp="1"/>
          </p:cNvSpPr>
          <p:nvPr>
            <p:ph type="title"/>
          </p:nvPr>
        </p:nvSpPr>
        <p:spPr>
          <a:xfrm>
            <a:off x="2892956" y="2116945"/>
            <a:ext cx="10881923"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A5EBD3DF-A621-1F41-B1F7-547FABEEC206}"/>
              </a:ext>
            </a:extLst>
          </p:cNvPr>
          <p:cNvSpPr>
            <a:spLocks noGrp="1"/>
          </p:cNvSpPr>
          <p:nvPr>
            <p:ph idx="1"/>
          </p:nvPr>
        </p:nvSpPr>
        <p:spPr>
          <a:xfrm>
            <a:off x="2878470" y="3509985"/>
            <a:ext cx="10942460" cy="4059388"/>
          </a:xfrm>
        </p:spPr>
        <p:txBody>
          <a:bodyPr lIns="137160">
            <a:noAutofit/>
          </a:bodyPr>
          <a:lstStyle>
            <a:lvl1pPr marL="285750" indent="-285750" algn="l" defTabSz="685800" rtl="0" eaLnBrk="1" latinLnBrk="0" hangingPunct="1">
              <a:lnSpc>
                <a:spcPct val="100000"/>
              </a:lnSpc>
              <a:spcBef>
                <a:spcPts val="0"/>
              </a:spcBef>
              <a:spcAft>
                <a:spcPts val="900"/>
              </a:spcAft>
              <a:buClr>
                <a:schemeClr val="bg2"/>
              </a:buClr>
              <a:buFont typeface="Arial" panose="020B0604020202020204" pitchFamily="34" charset="0"/>
              <a:buChar char="•"/>
              <a:defRPr lang="en-US" sz="18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8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8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8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800" kern="1200" dirty="0">
                <a:solidFill>
                  <a:schemeClr val="bg2"/>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005835"/>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d with Spar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0BFBDDD-D292-EE43-AF72-EF4A5EBB01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520" y="636930"/>
            <a:ext cx="1917659" cy="1917659"/>
          </a:xfrm>
          <a:prstGeom prst="rect">
            <a:avLst/>
          </a:prstGeom>
        </p:spPr>
      </p:pic>
      <p:sp>
        <p:nvSpPr>
          <p:cNvPr id="8" name="Title 1">
            <a:extLst>
              <a:ext uri="{FF2B5EF4-FFF2-40B4-BE49-F238E27FC236}">
                <a16:creationId xmlns:a16="http://schemas.microsoft.com/office/drawing/2014/main" id="{FFA0C50E-ACF2-0743-9F0A-A6ECEC4AADDF}"/>
              </a:ext>
            </a:extLst>
          </p:cNvPr>
          <p:cNvSpPr>
            <a:spLocks noGrp="1"/>
          </p:cNvSpPr>
          <p:nvPr>
            <p:ph type="title"/>
          </p:nvPr>
        </p:nvSpPr>
        <p:spPr>
          <a:xfrm>
            <a:off x="2892956" y="2116945"/>
            <a:ext cx="10881923" cy="1148590"/>
          </a:xfrm>
        </p:spPr>
        <p:txBody>
          <a:bodyPr/>
          <a:lstStyle>
            <a:lvl1pPr>
              <a:defRPr sz="3600" spc="6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9F3B5C86-6C29-0A48-A1E7-454A18B03998}"/>
              </a:ext>
            </a:extLst>
          </p:cNvPr>
          <p:cNvSpPr>
            <a:spLocks noGrp="1"/>
          </p:cNvSpPr>
          <p:nvPr>
            <p:ph idx="1"/>
          </p:nvPr>
        </p:nvSpPr>
        <p:spPr>
          <a:xfrm>
            <a:off x="2878470" y="3509985"/>
            <a:ext cx="10942460" cy="4059388"/>
          </a:xfrm>
        </p:spPr>
        <p:txBody>
          <a:bodyPr lIns="137160">
            <a:noAutofit/>
          </a:bodyPr>
          <a:lstStyle>
            <a:lvl1pPr marL="285750" indent="-285750" algn="l" defTabSz="685800" rtl="0" eaLnBrk="1" latinLnBrk="0" hangingPunct="1">
              <a:lnSpc>
                <a:spcPct val="100000"/>
              </a:lnSpc>
              <a:spcBef>
                <a:spcPts val="0"/>
              </a:spcBef>
              <a:spcAft>
                <a:spcPts val="900"/>
              </a:spcAft>
              <a:buClr>
                <a:schemeClr val="bg1"/>
              </a:buClr>
              <a:buFont typeface="Arial" panose="020B0604020202020204" pitchFamily="34" charset="0"/>
              <a:buChar cha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1"/>
              </a:buClr>
              <a:def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1"/>
              </a:buClr>
              <a:defRPr lang="en-US" sz="18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543721"/>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 Blue Spark">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8581EED-33C1-8644-9194-28B05F1054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7" name="Graphic 6">
            <a:extLst>
              <a:ext uri="{FF2B5EF4-FFF2-40B4-BE49-F238E27FC236}">
                <a16:creationId xmlns:a16="http://schemas.microsoft.com/office/drawing/2014/main" id="{99FCFABF-5AB7-984F-A931-5AB82D61DD9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9725" y="681475"/>
            <a:ext cx="1342197" cy="1342197"/>
          </a:xfrm>
          <a:prstGeom prst="rect">
            <a:avLst/>
          </a:prstGeom>
        </p:spPr>
      </p:pic>
      <p:sp>
        <p:nvSpPr>
          <p:cNvPr id="12" name="Title 1">
            <a:extLst>
              <a:ext uri="{FF2B5EF4-FFF2-40B4-BE49-F238E27FC236}">
                <a16:creationId xmlns:a16="http://schemas.microsoft.com/office/drawing/2014/main" id="{1D499A61-28DC-8244-973D-ED9281A62E92}"/>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0CE74026-4E55-4947-B107-6F729DA982E0}"/>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258140"/>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dium Blue Spar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6832DAD-02E4-C342-BFBC-9A1778EA11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10" name="Graphic 9">
            <a:extLst>
              <a:ext uri="{FF2B5EF4-FFF2-40B4-BE49-F238E27FC236}">
                <a16:creationId xmlns:a16="http://schemas.microsoft.com/office/drawing/2014/main" id="{CD886388-4096-E84F-8836-1F6272F62C1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9725" y="681475"/>
            <a:ext cx="1342197" cy="1342197"/>
          </a:xfrm>
          <a:prstGeom prst="rect">
            <a:avLst/>
          </a:prstGeom>
        </p:spPr>
      </p:pic>
      <p:sp>
        <p:nvSpPr>
          <p:cNvPr id="13" name="Title 1">
            <a:extLst>
              <a:ext uri="{FF2B5EF4-FFF2-40B4-BE49-F238E27FC236}">
                <a16:creationId xmlns:a16="http://schemas.microsoft.com/office/drawing/2014/main" id="{7D646E25-7DE4-AB4F-A92E-A070EBF8DE53}"/>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F0ACFBE0-15F7-A748-BFE8-941D6B97591C}"/>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2518766"/>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ght Blue Spar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99E15A2-25F9-A04A-B77F-D6E63D15C6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10" name="Graphic 9">
            <a:extLst>
              <a:ext uri="{FF2B5EF4-FFF2-40B4-BE49-F238E27FC236}">
                <a16:creationId xmlns:a16="http://schemas.microsoft.com/office/drawing/2014/main" id="{425A96C3-15C5-204B-B9A0-43623B7DFA6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9725" y="681475"/>
            <a:ext cx="1342197" cy="1342197"/>
          </a:xfrm>
          <a:prstGeom prst="rect">
            <a:avLst/>
          </a:prstGeom>
        </p:spPr>
      </p:pic>
      <p:sp>
        <p:nvSpPr>
          <p:cNvPr id="17" name="Title 1">
            <a:extLst>
              <a:ext uri="{FF2B5EF4-FFF2-40B4-BE49-F238E27FC236}">
                <a16:creationId xmlns:a16="http://schemas.microsoft.com/office/drawing/2014/main" id="{112FB1D5-071F-EC45-9F0A-B5AD01D6AFD9}"/>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8" name="Content Placeholder 2">
            <a:extLst>
              <a:ext uri="{FF2B5EF4-FFF2-40B4-BE49-F238E27FC236}">
                <a16:creationId xmlns:a16="http://schemas.microsoft.com/office/drawing/2014/main" id="{B2558E6D-CC73-F449-BC2D-BE0CC81BF972}"/>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3576911"/>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Yellow Spark">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965329B-378A-F14B-8C56-143AD8E18F4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7" name="Graphic 6">
            <a:extLst>
              <a:ext uri="{FF2B5EF4-FFF2-40B4-BE49-F238E27FC236}">
                <a16:creationId xmlns:a16="http://schemas.microsoft.com/office/drawing/2014/main" id="{41F99E87-DA55-2D43-90FF-53F42EFF9FF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9725" y="681475"/>
            <a:ext cx="1342197" cy="1342197"/>
          </a:xfrm>
          <a:prstGeom prst="rect">
            <a:avLst/>
          </a:prstGeom>
        </p:spPr>
      </p:pic>
      <p:sp>
        <p:nvSpPr>
          <p:cNvPr id="11" name="Title 1">
            <a:extLst>
              <a:ext uri="{FF2B5EF4-FFF2-40B4-BE49-F238E27FC236}">
                <a16:creationId xmlns:a16="http://schemas.microsoft.com/office/drawing/2014/main" id="{B6509E70-02B3-5A41-9869-6E03C005D062}"/>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03930827-32BC-BA4D-9C92-82B5704B0E49}"/>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74524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Yellow">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2D21C9-0A6B-D34E-BF1F-A330CEDCA1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53253" y="3054942"/>
            <a:ext cx="1838170" cy="1911696"/>
          </a:xfrm>
          <a:prstGeom prst="rect">
            <a:avLst/>
          </a:prstGeom>
        </p:spPr>
      </p:pic>
      <p:pic>
        <p:nvPicPr>
          <p:cNvPr id="10" name="Graphic 9">
            <a:extLst>
              <a:ext uri="{FF2B5EF4-FFF2-40B4-BE49-F238E27FC236}">
                <a16:creationId xmlns:a16="http://schemas.microsoft.com/office/drawing/2014/main" id="{A00A9963-1533-9C4F-BC2A-37351F6D3AF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0386" y="3054942"/>
            <a:ext cx="1838170" cy="1911696"/>
          </a:xfrm>
          <a:prstGeom prst="rect">
            <a:avLst/>
          </a:prstGeom>
        </p:spPr>
      </p:pic>
      <p:pic>
        <p:nvPicPr>
          <p:cNvPr id="11" name="Graphic 10">
            <a:extLst>
              <a:ext uri="{FF2B5EF4-FFF2-40B4-BE49-F238E27FC236}">
                <a16:creationId xmlns:a16="http://schemas.microsoft.com/office/drawing/2014/main" id="{8C4BC4C1-33D1-5E4D-B00F-AE39242544A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1087" y="3054942"/>
            <a:ext cx="1838170" cy="1911696"/>
          </a:xfrm>
          <a:prstGeom prst="rect">
            <a:avLst/>
          </a:prstGeom>
        </p:spPr>
      </p:pic>
      <p:pic>
        <p:nvPicPr>
          <p:cNvPr id="12" name="Graphic 11">
            <a:extLst>
              <a:ext uri="{FF2B5EF4-FFF2-40B4-BE49-F238E27FC236}">
                <a16:creationId xmlns:a16="http://schemas.microsoft.com/office/drawing/2014/main" id="{230347F9-8D27-F34D-95ED-A5AB85A1393E}"/>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25856" y="3054942"/>
            <a:ext cx="1838170" cy="1911696"/>
          </a:xfrm>
          <a:prstGeom prst="rect">
            <a:avLst/>
          </a:prstGeom>
        </p:spPr>
      </p:pic>
      <p:pic>
        <p:nvPicPr>
          <p:cNvPr id="13" name="Graphic 12">
            <a:extLst>
              <a:ext uri="{FF2B5EF4-FFF2-40B4-BE49-F238E27FC236}">
                <a16:creationId xmlns:a16="http://schemas.microsoft.com/office/drawing/2014/main" id="{57EF5DD0-DC78-714D-9BE7-D0EC609D623F}"/>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46100" y="3054942"/>
            <a:ext cx="1838170" cy="1911696"/>
          </a:xfrm>
          <a:prstGeom prst="rect">
            <a:avLst/>
          </a:prstGeom>
        </p:spPr>
      </p:pic>
      <p:pic>
        <p:nvPicPr>
          <p:cNvPr id="14" name="Graphic 13">
            <a:extLst>
              <a:ext uri="{FF2B5EF4-FFF2-40B4-BE49-F238E27FC236}">
                <a16:creationId xmlns:a16="http://schemas.microsoft.com/office/drawing/2014/main" id="{5BEA8698-65FB-8147-BDDC-11728B15F6ED}"/>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39553" y="3054942"/>
            <a:ext cx="1838170" cy="1911696"/>
          </a:xfrm>
          <a:prstGeom prst="rect">
            <a:avLst/>
          </a:prstGeom>
        </p:spPr>
      </p:pic>
    </p:spTree>
    <p:extLst>
      <p:ext uri="{BB962C8B-B14F-4D97-AF65-F5344CB8AC3E}">
        <p14:creationId xmlns:p14="http://schemas.microsoft.com/office/powerpoint/2010/main" val="1217309818"/>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style.rotation</p:attrName>
                                        </p:attrNameLst>
                                      </p:cBhvr>
                                      <p:tavLst>
                                        <p:tav tm="0">
                                          <p:val>
                                            <p:fltVal val="720"/>
                                          </p:val>
                                        </p:tav>
                                        <p:tav tm="100000">
                                          <p:val>
                                            <p:fltVal val="0"/>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ppt_w</p:attrName>
                                        </p:attrNameLst>
                                      </p:cBhvr>
                                      <p:tavLst>
                                        <p:tav tm="0">
                                          <p:val>
                                            <p:fltVal val="0"/>
                                          </p:val>
                                        </p:tav>
                                        <p:tav tm="100000">
                                          <p:val>
                                            <p:strVal val="#ppt_w"/>
                                          </p:val>
                                        </p:tav>
                                      </p:tavLst>
                                    </p:anim>
                                  </p:childTnLst>
                                </p:cTn>
                              </p:par>
                            </p:childTnLst>
                          </p:cTn>
                        </p:par>
                        <p:par>
                          <p:cTn id="15" fill="hold">
                            <p:stCondLst>
                              <p:cond delay="1000"/>
                            </p:stCondLst>
                            <p:childTnLst>
                              <p:par>
                                <p:cTn id="16" presetID="2" presetClass="entr" presetSubtype="2" decel="5000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2" decel="5000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 presetClass="entr" presetSubtype="2" decel="5000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2" decel="50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2" decel="5000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1+#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d Spar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5CE45E9-1CFF-9647-BCB4-DDFA8842F9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pic>
        <p:nvPicPr>
          <p:cNvPr id="10" name="Graphic 9">
            <a:extLst>
              <a:ext uri="{FF2B5EF4-FFF2-40B4-BE49-F238E27FC236}">
                <a16:creationId xmlns:a16="http://schemas.microsoft.com/office/drawing/2014/main" id="{79CD7BF7-1C9C-0647-8E90-A49AC1F7B6C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9725" y="681475"/>
            <a:ext cx="1342197" cy="1342197"/>
          </a:xfrm>
          <a:prstGeom prst="rect">
            <a:avLst/>
          </a:prstGeom>
        </p:spPr>
      </p:pic>
      <p:sp>
        <p:nvSpPr>
          <p:cNvPr id="11" name="Title 1">
            <a:extLst>
              <a:ext uri="{FF2B5EF4-FFF2-40B4-BE49-F238E27FC236}">
                <a16:creationId xmlns:a16="http://schemas.microsoft.com/office/drawing/2014/main" id="{8C98DB3D-D831-7E42-85FE-B5D005043D62}"/>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8C424746-120B-6E4B-A47E-F64C25260D57}"/>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790219"/>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9B67EF6-36E5-F847-97D2-E60A35F8EE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9" name="Title 1">
            <a:extLst>
              <a:ext uri="{FF2B5EF4-FFF2-40B4-BE49-F238E27FC236}">
                <a16:creationId xmlns:a16="http://schemas.microsoft.com/office/drawing/2014/main" id="{289F4C2B-1E38-9144-BA34-4DAD19F7D8E0}"/>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809980C4-5593-0F4B-B200-3E40487F9B12}"/>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782942"/>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edium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6373FA3-8D2F-CB42-ADA6-742EC0FE75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9" name="Title 1">
            <a:extLst>
              <a:ext uri="{FF2B5EF4-FFF2-40B4-BE49-F238E27FC236}">
                <a16:creationId xmlns:a16="http://schemas.microsoft.com/office/drawing/2014/main" id="{93D7C5F2-2A6C-A348-8C76-9660AB513D4A}"/>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DA66A228-94BC-AD45-9853-16F7292A3807}"/>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5921905"/>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421684F-39D5-544C-9E88-AAE05040E0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9" name="Title 1">
            <a:extLst>
              <a:ext uri="{FF2B5EF4-FFF2-40B4-BE49-F238E27FC236}">
                <a16:creationId xmlns:a16="http://schemas.microsoft.com/office/drawing/2014/main" id="{61C86DC3-1702-D34E-83F8-D97DECA80DFF}"/>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70EB70D1-135F-5547-9059-D32D904F934E}"/>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901503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7904F23-CD26-2347-9E9C-5934ECC776F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9" name="Title 1">
            <a:extLst>
              <a:ext uri="{FF2B5EF4-FFF2-40B4-BE49-F238E27FC236}">
                <a16:creationId xmlns:a16="http://schemas.microsoft.com/office/drawing/2014/main" id="{50464367-E521-A143-AD80-06B67BC42CD4}"/>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E9225AAF-D099-7849-9D0B-51E8E998886B}"/>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3390989"/>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6D25FE-D224-F64D-AE68-34237CE029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9" name="Title 1">
            <a:extLst>
              <a:ext uri="{FF2B5EF4-FFF2-40B4-BE49-F238E27FC236}">
                <a16:creationId xmlns:a16="http://schemas.microsoft.com/office/drawing/2014/main" id="{26098455-1A04-3147-B7D3-0BAE60AEBABF}"/>
              </a:ext>
            </a:extLst>
          </p:cNvPr>
          <p:cNvSpPr>
            <a:spLocks noGrp="1"/>
          </p:cNvSpPr>
          <p:nvPr>
            <p:ph type="title"/>
          </p:nvPr>
        </p:nvSpPr>
        <p:spPr>
          <a:xfrm>
            <a:off x="877682" y="636929"/>
            <a:ext cx="12335398"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AC031C97-C429-6948-AD60-F6791A06772A}"/>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6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6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72085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Dark Blu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69DE68-53C3-D045-B82E-45BCC6FFB377}"/>
              </a:ext>
            </a:extLst>
          </p:cNvPr>
          <p:cNvSpPr>
            <a:spLocks noGrp="1"/>
          </p:cNvSpPr>
          <p:nvPr>
            <p:ph type="sldNum"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6" name="Title 1">
            <a:extLst>
              <a:ext uri="{FF2B5EF4-FFF2-40B4-BE49-F238E27FC236}">
                <a16:creationId xmlns:a16="http://schemas.microsoft.com/office/drawing/2014/main" id="{5397DB7B-704A-3140-AE9A-D882FD1FAD6C}"/>
              </a:ext>
            </a:extLst>
          </p:cNvPr>
          <p:cNvSpPr>
            <a:spLocks noGrp="1"/>
          </p:cNvSpPr>
          <p:nvPr>
            <p:ph type="title"/>
          </p:nvPr>
        </p:nvSpPr>
        <p:spPr>
          <a:xfrm>
            <a:off x="877682" y="636929"/>
            <a:ext cx="12335398" cy="1148590"/>
          </a:xfrm>
        </p:spPr>
        <p:txBody>
          <a:bodyPr/>
          <a:lstStyle>
            <a:lvl1pPr>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23A5BA3B-5F03-FC4E-B806-7A34EDE97FBD}"/>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1"/>
              </a:buClr>
              <a:defRPr lang="en-US" sz="16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6985664"/>
      </p:ext>
    </p:extLst>
  </p:cSld>
  <p:clrMapOvr>
    <a:masterClrMapping/>
  </p:clrMapOvr>
  <p:transition advTm="11596">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Medium Blu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E35130-644A-9A49-A923-EC587F4E05D7}"/>
              </a:ext>
            </a:extLst>
          </p:cNvPr>
          <p:cNvSpPr>
            <a:spLocks noGrp="1"/>
          </p:cNvSpPr>
          <p:nvPr>
            <p:ph type="sldNum"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6" name="Title 1">
            <a:extLst>
              <a:ext uri="{FF2B5EF4-FFF2-40B4-BE49-F238E27FC236}">
                <a16:creationId xmlns:a16="http://schemas.microsoft.com/office/drawing/2014/main" id="{D5B5EFCC-31E6-744F-AA90-8C668014617F}"/>
              </a:ext>
            </a:extLst>
          </p:cNvPr>
          <p:cNvSpPr>
            <a:spLocks noGrp="1"/>
          </p:cNvSpPr>
          <p:nvPr>
            <p:ph type="title"/>
          </p:nvPr>
        </p:nvSpPr>
        <p:spPr>
          <a:xfrm>
            <a:off x="877682" y="636929"/>
            <a:ext cx="12335398" cy="1148590"/>
          </a:xfrm>
        </p:spPr>
        <p:txBody>
          <a:bodyPr/>
          <a:lstStyle>
            <a:lvl1pPr>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46581E17-8CC8-BC41-993A-BA045A9E0177}"/>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1"/>
              </a:buClr>
              <a:defRPr lang="en-US" sz="16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749985"/>
      </p:ext>
    </p:extLst>
  </p:cSld>
  <p:clrMapOvr>
    <a:masterClrMapping/>
  </p:clrMapOvr>
  <p:transition advTm="11596">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Light Blu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DA4D4D-9A1A-1E43-91D6-8816B183C00C}"/>
              </a:ext>
            </a:extLst>
          </p:cNvPr>
          <p:cNvSpPr>
            <a:spLocks noGrp="1"/>
          </p:cNvSpPr>
          <p:nvPr>
            <p:ph type="sldNum"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6" name="Title 1">
            <a:extLst>
              <a:ext uri="{FF2B5EF4-FFF2-40B4-BE49-F238E27FC236}">
                <a16:creationId xmlns:a16="http://schemas.microsoft.com/office/drawing/2014/main" id="{8015F53A-CD0E-864A-BDFD-EDBEFB1938AF}"/>
              </a:ext>
            </a:extLst>
          </p:cNvPr>
          <p:cNvSpPr>
            <a:spLocks noGrp="1"/>
          </p:cNvSpPr>
          <p:nvPr>
            <p:ph type="title"/>
          </p:nvPr>
        </p:nvSpPr>
        <p:spPr>
          <a:xfrm>
            <a:off x="877682" y="636929"/>
            <a:ext cx="12335398" cy="1148590"/>
          </a:xfrm>
        </p:spPr>
        <p:txBody>
          <a:bodyPr/>
          <a:lstStyle>
            <a:lvl1pPr>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2D9E39CA-C09A-A74B-93C6-76D614E932F6}"/>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1"/>
              </a:buClr>
              <a:defRPr lang="en-US" sz="16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7801814"/>
      </p:ext>
    </p:extLst>
  </p:cSld>
  <p:clrMapOvr>
    <a:masterClrMapping/>
  </p:clrMapOvr>
  <p:transition advTm="11596">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Yello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8B986C-C35E-074E-9F04-AECB87EDADD7}"/>
              </a:ext>
            </a:extLst>
          </p:cNvPr>
          <p:cNvSpPr>
            <a:spLocks noGrp="1"/>
          </p:cNvSpPr>
          <p:nvPr>
            <p:ph type="sldNum" sz="quarter" idx="11"/>
          </p:nvPr>
        </p:nvSpPr>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6" name="Title 1">
            <a:extLst>
              <a:ext uri="{FF2B5EF4-FFF2-40B4-BE49-F238E27FC236}">
                <a16:creationId xmlns:a16="http://schemas.microsoft.com/office/drawing/2014/main" id="{9D023FE0-3281-5B42-AC53-2AA6090DE6D6}"/>
              </a:ext>
            </a:extLst>
          </p:cNvPr>
          <p:cNvSpPr>
            <a:spLocks noGrp="1"/>
          </p:cNvSpPr>
          <p:nvPr>
            <p:ph type="title"/>
          </p:nvPr>
        </p:nvSpPr>
        <p:spPr>
          <a:xfrm>
            <a:off x="877682" y="636929"/>
            <a:ext cx="12335398" cy="1148590"/>
          </a:xfrm>
        </p:spPr>
        <p:txBody>
          <a:bodyPr/>
          <a:lstStyle>
            <a:lvl1pPr>
              <a:defRPr sz="360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6769FFF9-60C1-7D4D-9884-1BCF0B2C4C2E}"/>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2"/>
              </a:buClr>
              <a:defRPr lang="en-US" sz="16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6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6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6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600" kern="1200" dirty="0">
                <a:solidFill>
                  <a:schemeClr val="bg2"/>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831261"/>
      </p:ext>
    </p:extLst>
  </p:cSld>
  <p:clrMapOvr>
    <a:masterClrMapping/>
  </p:clrMapOvr>
  <p:transition advTm="11596">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Re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B07A8BAF-4432-E84C-8DBE-0BA62BAFA8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53253" y="3054942"/>
            <a:ext cx="1838170" cy="1911696"/>
          </a:xfrm>
          <a:prstGeom prst="rect">
            <a:avLst/>
          </a:prstGeom>
        </p:spPr>
      </p:pic>
      <p:pic>
        <p:nvPicPr>
          <p:cNvPr id="10" name="Graphic 9">
            <a:extLst>
              <a:ext uri="{FF2B5EF4-FFF2-40B4-BE49-F238E27FC236}">
                <a16:creationId xmlns:a16="http://schemas.microsoft.com/office/drawing/2014/main" id="{83824AF7-F0DF-754E-B4CD-91FD929D6EE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0386" y="3054942"/>
            <a:ext cx="1838170" cy="1911696"/>
          </a:xfrm>
          <a:prstGeom prst="rect">
            <a:avLst/>
          </a:prstGeom>
        </p:spPr>
      </p:pic>
      <p:pic>
        <p:nvPicPr>
          <p:cNvPr id="11" name="Graphic 10">
            <a:extLst>
              <a:ext uri="{FF2B5EF4-FFF2-40B4-BE49-F238E27FC236}">
                <a16:creationId xmlns:a16="http://schemas.microsoft.com/office/drawing/2014/main" id="{2EB5E51C-B981-5141-9A88-A165F44AD96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1087" y="3054942"/>
            <a:ext cx="1838170" cy="1911696"/>
          </a:xfrm>
          <a:prstGeom prst="rect">
            <a:avLst/>
          </a:prstGeom>
        </p:spPr>
      </p:pic>
      <p:pic>
        <p:nvPicPr>
          <p:cNvPr id="12" name="Graphic 11">
            <a:extLst>
              <a:ext uri="{FF2B5EF4-FFF2-40B4-BE49-F238E27FC236}">
                <a16:creationId xmlns:a16="http://schemas.microsoft.com/office/drawing/2014/main" id="{1CF4BA32-F452-EE44-B2BD-A3D80CBA676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25856" y="3054942"/>
            <a:ext cx="1838170" cy="1911696"/>
          </a:xfrm>
          <a:prstGeom prst="rect">
            <a:avLst/>
          </a:prstGeom>
        </p:spPr>
      </p:pic>
      <p:pic>
        <p:nvPicPr>
          <p:cNvPr id="13" name="Graphic 12">
            <a:extLst>
              <a:ext uri="{FF2B5EF4-FFF2-40B4-BE49-F238E27FC236}">
                <a16:creationId xmlns:a16="http://schemas.microsoft.com/office/drawing/2014/main" id="{C82C5417-43AB-8D45-A90C-7D6B4AC9E6A8}"/>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46100" y="3054942"/>
            <a:ext cx="1838170" cy="1911696"/>
          </a:xfrm>
          <a:prstGeom prst="rect">
            <a:avLst/>
          </a:prstGeom>
        </p:spPr>
      </p:pic>
      <p:pic>
        <p:nvPicPr>
          <p:cNvPr id="14" name="Graphic 13">
            <a:extLst>
              <a:ext uri="{FF2B5EF4-FFF2-40B4-BE49-F238E27FC236}">
                <a16:creationId xmlns:a16="http://schemas.microsoft.com/office/drawing/2014/main" id="{49623CA2-97F7-F148-ABB3-EDC96FDB55C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39553" y="3054942"/>
            <a:ext cx="1838170" cy="1911696"/>
          </a:xfrm>
          <a:prstGeom prst="rect">
            <a:avLst/>
          </a:prstGeom>
        </p:spPr>
      </p:pic>
    </p:spTree>
    <p:extLst>
      <p:ext uri="{BB962C8B-B14F-4D97-AF65-F5344CB8AC3E}">
        <p14:creationId xmlns:p14="http://schemas.microsoft.com/office/powerpoint/2010/main" val="249235861"/>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style.rotation</p:attrName>
                                        </p:attrNameLst>
                                      </p:cBhvr>
                                      <p:tavLst>
                                        <p:tav tm="0">
                                          <p:val>
                                            <p:fltVal val="720"/>
                                          </p:val>
                                        </p:tav>
                                        <p:tav tm="100000">
                                          <p:val>
                                            <p:fltVal val="0"/>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ppt_w</p:attrName>
                                        </p:attrNameLst>
                                      </p:cBhvr>
                                      <p:tavLst>
                                        <p:tav tm="0">
                                          <p:val>
                                            <p:fltVal val="0"/>
                                          </p:val>
                                        </p:tav>
                                        <p:tav tm="100000">
                                          <p:val>
                                            <p:strVal val="#ppt_w"/>
                                          </p:val>
                                        </p:tav>
                                      </p:tavLst>
                                    </p:anim>
                                  </p:childTnLst>
                                </p:cTn>
                              </p:par>
                            </p:childTnLst>
                          </p:cTn>
                        </p:par>
                        <p:par>
                          <p:cTn id="15" fill="hold">
                            <p:stCondLst>
                              <p:cond delay="1000"/>
                            </p:stCondLst>
                            <p:childTnLst>
                              <p:par>
                                <p:cTn id="16" presetID="2" presetClass="entr" presetSubtype="2" decel="5000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2" decel="5000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 presetClass="entr" presetSubtype="2" decel="5000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2" decel="50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2" decel="5000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1+#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Re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0000EB-28DE-3B4E-8CC4-711AB3EDB9B2}"/>
              </a:ext>
            </a:extLst>
          </p:cNvPr>
          <p:cNvSpPr>
            <a:spLocks noGrp="1"/>
          </p:cNvSpPr>
          <p:nvPr>
            <p:ph type="sldNum"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6" name="Title 1">
            <a:extLst>
              <a:ext uri="{FF2B5EF4-FFF2-40B4-BE49-F238E27FC236}">
                <a16:creationId xmlns:a16="http://schemas.microsoft.com/office/drawing/2014/main" id="{BC9EDEA2-3F92-F448-B358-2C83EA2C0749}"/>
              </a:ext>
            </a:extLst>
          </p:cNvPr>
          <p:cNvSpPr>
            <a:spLocks noGrp="1"/>
          </p:cNvSpPr>
          <p:nvPr>
            <p:ph type="title"/>
          </p:nvPr>
        </p:nvSpPr>
        <p:spPr>
          <a:xfrm>
            <a:off x="877682" y="636929"/>
            <a:ext cx="12335398" cy="1148590"/>
          </a:xfrm>
        </p:spPr>
        <p:txBody>
          <a:bodyPr/>
          <a:lstStyle>
            <a:lvl1pPr>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C8B901B0-F16B-5643-908A-7DBBF80B282C}"/>
              </a:ext>
            </a:extLst>
          </p:cNvPr>
          <p:cNvSpPr>
            <a:spLocks noGrp="1"/>
          </p:cNvSpPr>
          <p:nvPr>
            <p:ph idx="1"/>
          </p:nvPr>
        </p:nvSpPr>
        <p:spPr>
          <a:xfrm>
            <a:off x="863195" y="2029968"/>
            <a:ext cx="12324219" cy="4957972"/>
          </a:xfrm>
        </p:spPr>
        <p:txBody>
          <a:bodyPr lIns="137160">
            <a:noAutofit/>
          </a:bodyPr>
          <a:lstStyle>
            <a:lvl1pPr marL="233363" indent="-233363"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1"/>
              </a:buClr>
              <a:defRPr lang="en-US" sz="16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1"/>
              </a:buClr>
              <a:defRPr lang="en-US" sz="16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9239070"/>
      </p:ext>
    </p:extLst>
  </p:cSld>
  <p:clrMapOvr>
    <a:masterClrMapping/>
  </p:clrMapOvr>
  <p:transition advTm="11596">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Yellow with Spar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E6EC602-100C-5249-B9AE-89FE186366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520" y="636930"/>
            <a:ext cx="1917659" cy="1917659"/>
          </a:xfrm>
          <a:prstGeom prst="rect">
            <a:avLst/>
          </a:prstGeom>
        </p:spPr>
      </p:pic>
      <p:sp>
        <p:nvSpPr>
          <p:cNvPr id="8" name="Title 1">
            <a:extLst>
              <a:ext uri="{FF2B5EF4-FFF2-40B4-BE49-F238E27FC236}">
                <a16:creationId xmlns:a16="http://schemas.microsoft.com/office/drawing/2014/main" id="{55443ACF-B74A-9549-A885-6F6AB0A740A6}"/>
              </a:ext>
            </a:extLst>
          </p:cNvPr>
          <p:cNvSpPr>
            <a:spLocks noGrp="1"/>
          </p:cNvSpPr>
          <p:nvPr>
            <p:ph type="title"/>
          </p:nvPr>
        </p:nvSpPr>
        <p:spPr>
          <a:xfrm>
            <a:off x="2892956" y="2116945"/>
            <a:ext cx="10881923" cy="1148590"/>
          </a:xfrm>
        </p:spPr>
        <p:txBody>
          <a:bodyPr/>
          <a:lstStyle>
            <a:lvl1pPr>
              <a:defRPr sz="36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A5EBD3DF-A621-1F41-B1F7-547FABEEC206}"/>
              </a:ext>
            </a:extLst>
          </p:cNvPr>
          <p:cNvSpPr>
            <a:spLocks noGrp="1"/>
          </p:cNvSpPr>
          <p:nvPr>
            <p:ph idx="1"/>
          </p:nvPr>
        </p:nvSpPr>
        <p:spPr>
          <a:xfrm>
            <a:off x="2878470" y="3509985"/>
            <a:ext cx="10942460" cy="4059388"/>
          </a:xfrm>
        </p:spPr>
        <p:txBody>
          <a:bodyPr lIns="137160">
            <a:noAutofit/>
          </a:bodyPr>
          <a:lstStyle>
            <a:lvl1pPr marL="285750" indent="-285750" algn="l" defTabSz="685800" rtl="0" eaLnBrk="1" latinLnBrk="0" hangingPunct="1">
              <a:lnSpc>
                <a:spcPct val="100000"/>
              </a:lnSpc>
              <a:spcBef>
                <a:spcPts val="0"/>
              </a:spcBef>
              <a:spcAft>
                <a:spcPts val="900"/>
              </a:spcAft>
              <a:buClr>
                <a:schemeClr val="bg2"/>
              </a:buClr>
              <a:buFont typeface="Arial" panose="020B0604020202020204" pitchFamily="34" charset="0"/>
              <a:buChar char="•"/>
              <a:defRPr lang="en-US" sz="18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l" defTabSz="685800" rtl="0" eaLnBrk="1" latinLnBrk="0" hangingPunct="1">
              <a:lnSpc>
                <a:spcPct val="100000"/>
              </a:lnSpc>
              <a:spcBef>
                <a:spcPts val="0"/>
              </a:spcBef>
              <a:spcAft>
                <a:spcPts val="900"/>
              </a:spcAft>
              <a:buClr>
                <a:schemeClr val="bg2"/>
              </a:buClr>
              <a:defRPr lang="en-US" sz="18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gn="l" defTabSz="685800" rtl="0" eaLnBrk="1" latinLnBrk="0" hangingPunct="1">
              <a:lnSpc>
                <a:spcPct val="100000"/>
              </a:lnSpc>
              <a:spcBef>
                <a:spcPts val="0"/>
              </a:spcBef>
              <a:spcAft>
                <a:spcPts val="900"/>
              </a:spcAft>
              <a:buClr>
                <a:schemeClr val="bg2"/>
              </a:buClr>
              <a:defRPr lang="en-US" sz="18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3pPr>
            <a:lvl4pPr algn="l" defTabSz="685800" rtl="0" eaLnBrk="1" latinLnBrk="0" hangingPunct="1">
              <a:lnSpc>
                <a:spcPct val="100000"/>
              </a:lnSpc>
              <a:spcBef>
                <a:spcPts val="0"/>
              </a:spcBef>
              <a:spcAft>
                <a:spcPts val="900"/>
              </a:spcAft>
              <a:buClr>
                <a:schemeClr val="bg2"/>
              </a:buClr>
              <a:defRPr lang="en-US" sz="180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4pPr>
            <a:lvl5pPr algn="l" defTabSz="685800" rtl="0" eaLnBrk="1" latinLnBrk="0" hangingPunct="1">
              <a:lnSpc>
                <a:spcPct val="100000"/>
              </a:lnSpc>
              <a:spcBef>
                <a:spcPts val="0"/>
              </a:spcBef>
              <a:spcAft>
                <a:spcPts val="900"/>
              </a:spcAft>
              <a:buClr>
                <a:schemeClr val="bg2"/>
              </a:buClr>
              <a:defRPr lang="en-US" sz="1800" kern="1200" dirty="0">
                <a:solidFill>
                  <a:schemeClr val="bg2"/>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894411"/>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Light Blue with Picture (Lef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F5EEBD3-0571-254A-A4B9-D401CA9919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10" name="Title 1">
            <a:extLst>
              <a:ext uri="{FF2B5EF4-FFF2-40B4-BE49-F238E27FC236}">
                <a16:creationId xmlns:a16="http://schemas.microsoft.com/office/drawing/2014/main" id="{4B02F389-9F50-8F4A-93C8-322C2132FFAB}"/>
              </a:ext>
            </a:extLst>
          </p:cNvPr>
          <p:cNvSpPr>
            <a:spLocks noGrp="1"/>
          </p:cNvSpPr>
          <p:nvPr>
            <p:ph type="title"/>
          </p:nvPr>
        </p:nvSpPr>
        <p:spPr>
          <a:xfrm>
            <a:off x="8277163"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A07B1CF8-EB82-C044-A5D8-6B3DF1B84DA0}"/>
              </a:ext>
            </a:extLst>
          </p:cNvPr>
          <p:cNvSpPr>
            <a:spLocks noGrp="1"/>
          </p:cNvSpPr>
          <p:nvPr>
            <p:ph idx="1"/>
          </p:nvPr>
        </p:nvSpPr>
        <p:spPr>
          <a:xfrm>
            <a:off x="8262675"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F00A8EB-760E-A445-AF11-B6B86B082338}"/>
              </a:ext>
            </a:extLst>
          </p:cNvPr>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12" name="Picture Placeholder 8">
            <a:extLst>
              <a:ext uri="{FF2B5EF4-FFF2-40B4-BE49-F238E27FC236}">
                <a16:creationId xmlns:a16="http://schemas.microsoft.com/office/drawing/2014/main" id="{FB923C37-9867-1541-A509-961AAF156DD8}"/>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1558690950"/>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 Blue with Picture (Lef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BCAF5C-BDE8-1C42-B3E7-894131AB18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17" name="Slide Number Placeholder 5">
            <a:extLst>
              <a:ext uri="{FF2B5EF4-FFF2-40B4-BE49-F238E27FC236}">
                <a16:creationId xmlns:a16="http://schemas.microsoft.com/office/drawing/2014/main" id="{6F77BF6C-FBD7-3D44-9700-B5589AAA4A49}"/>
              </a:ext>
            </a:extLst>
          </p:cNvPr>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20" name="Title 1">
            <a:extLst>
              <a:ext uri="{FF2B5EF4-FFF2-40B4-BE49-F238E27FC236}">
                <a16:creationId xmlns:a16="http://schemas.microsoft.com/office/drawing/2014/main" id="{550A461F-A82B-F546-BF03-A03C0AE16D4C}"/>
              </a:ext>
            </a:extLst>
          </p:cNvPr>
          <p:cNvSpPr>
            <a:spLocks noGrp="1"/>
          </p:cNvSpPr>
          <p:nvPr>
            <p:ph type="title"/>
          </p:nvPr>
        </p:nvSpPr>
        <p:spPr>
          <a:xfrm>
            <a:off x="8277163"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21" name="Content Placeholder 2">
            <a:extLst>
              <a:ext uri="{FF2B5EF4-FFF2-40B4-BE49-F238E27FC236}">
                <a16:creationId xmlns:a16="http://schemas.microsoft.com/office/drawing/2014/main" id="{0A386A3C-DFBC-AF4F-A6CB-58C5D2574EA8}"/>
              </a:ext>
            </a:extLst>
          </p:cNvPr>
          <p:cNvSpPr>
            <a:spLocks noGrp="1"/>
          </p:cNvSpPr>
          <p:nvPr>
            <p:ph idx="1"/>
          </p:nvPr>
        </p:nvSpPr>
        <p:spPr>
          <a:xfrm>
            <a:off x="8262675"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B6EF972C-B50B-ED4E-A29F-1C9414A5499F}"/>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2095617215"/>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ium Blue with Picture (Lef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051BA43-3BF1-3244-A793-77032866EF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12" name="Slide Number Placeholder 5">
            <a:extLst>
              <a:ext uri="{FF2B5EF4-FFF2-40B4-BE49-F238E27FC236}">
                <a16:creationId xmlns:a16="http://schemas.microsoft.com/office/drawing/2014/main" id="{790A1A7E-F172-4948-8B01-5A9FA74ADCBB}"/>
              </a:ext>
            </a:extLst>
          </p:cNvPr>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13" name="Title 1">
            <a:extLst>
              <a:ext uri="{FF2B5EF4-FFF2-40B4-BE49-F238E27FC236}">
                <a16:creationId xmlns:a16="http://schemas.microsoft.com/office/drawing/2014/main" id="{60C1D3EC-1C1B-964D-9B50-6F0CCE184F1E}"/>
              </a:ext>
            </a:extLst>
          </p:cNvPr>
          <p:cNvSpPr>
            <a:spLocks noGrp="1"/>
          </p:cNvSpPr>
          <p:nvPr>
            <p:ph type="title"/>
          </p:nvPr>
        </p:nvSpPr>
        <p:spPr>
          <a:xfrm>
            <a:off x="8277163"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72130C70-FB99-C445-B802-CEA7895C9220}"/>
              </a:ext>
            </a:extLst>
          </p:cNvPr>
          <p:cNvSpPr>
            <a:spLocks noGrp="1"/>
          </p:cNvSpPr>
          <p:nvPr>
            <p:ph idx="1"/>
          </p:nvPr>
        </p:nvSpPr>
        <p:spPr>
          <a:xfrm>
            <a:off x="8262675"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671FFCA3-733B-AA4D-B18B-EA532E5A4435}"/>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3467935679"/>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ght Blue with Picture (Lef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F5EEBD3-0571-254A-A4B9-D401CA9919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10" name="Title 1">
            <a:extLst>
              <a:ext uri="{FF2B5EF4-FFF2-40B4-BE49-F238E27FC236}">
                <a16:creationId xmlns:a16="http://schemas.microsoft.com/office/drawing/2014/main" id="{4B02F389-9F50-8F4A-93C8-322C2132FFAB}"/>
              </a:ext>
            </a:extLst>
          </p:cNvPr>
          <p:cNvSpPr>
            <a:spLocks noGrp="1"/>
          </p:cNvSpPr>
          <p:nvPr>
            <p:ph type="title"/>
          </p:nvPr>
        </p:nvSpPr>
        <p:spPr>
          <a:xfrm>
            <a:off x="8277163"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A07B1CF8-EB82-C044-A5D8-6B3DF1B84DA0}"/>
              </a:ext>
            </a:extLst>
          </p:cNvPr>
          <p:cNvSpPr>
            <a:spLocks noGrp="1"/>
          </p:cNvSpPr>
          <p:nvPr>
            <p:ph idx="1"/>
          </p:nvPr>
        </p:nvSpPr>
        <p:spPr>
          <a:xfrm>
            <a:off x="8262675"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F00A8EB-760E-A445-AF11-B6B86B082338}"/>
              </a:ext>
            </a:extLst>
          </p:cNvPr>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12" name="Picture Placeholder 8">
            <a:extLst>
              <a:ext uri="{FF2B5EF4-FFF2-40B4-BE49-F238E27FC236}">
                <a16:creationId xmlns:a16="http://schemas.microsoft.com/office/drawing/2014/main" id="{FB923C37-9867-1541-A509-961AAF156DD8}"/>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1687385562"/>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Yellow with Picture (Lef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B1AF8E6-D809-2740-95CF-8D273F892AC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10" name="Title 1">
            <a:extLst>
              <a:ext uri="{FF2B5EF4-FFF2-40B4-BE49-F238E27FC236}">
                <a16:creationId xmlns:a16="http://schemas.microsoft.com/office/drawing/2014/main" id="{3A3113C1-F776-2140-89F3-4B8AD40BA1F6}"/>
              </a:ext>
            </a:extLst>
          </p:cNvPr>
          <p:cNvSpPr>
            <a:spLocks noGrp="1"/>
          </p:cNvSpPr>
          <p:nvPr>
            <p:ph type="title"/>
          </p:nvPr>
        </p:nvSpPr>
        <p:spPr>
          <a:xfrm>
            <a:off x="8277163"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E282BBA1-7B72-0345-9629-D35CE4F5B795}"/>
              </a:ext>
            </a:extLst>
          </p:cNvPr>
          <p:cNvSpPr>
            <a:spLocks noGrp="1"/>
          </p:cNvSpPr>
          <p:nvPr>
            <p:ph idx="1"/>
          </p:nvPr>
        </p:nvSpPr>
        <p:spPr>
          <a:xfrm>
            <a:off x="8262675"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E2AB2971-43A4-3549-8DB1-8105E06CDE8F}"/>
              </a:ext>
            </a:extLst>
          </p:cNvPr>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B0AAE95C-C437-4944-8E09-3257E80D544F}"/>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494218564"/>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d with Picture (Lef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C0886DA-9299-EA45-AB5D-13E0679401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13" name="Slide Number Placeholder 5">
            <a:extLst>
              <a:ext uri="{FF2B5EF4-FFF2-40B4-BE49-F238E27FC236}">
                <a16:creationId xmlns:a16="http://schemas.microsoft.com/office/drawing/2014/main" id="{CE8F4866-98E9-A143-959B-CFD738CF0024}"/>
              </a:ext>
            </a:extLst>
          </p:cNvPr>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14" name="Title 1">
            <a:extLst>
              <a:ext uri="{FF2B5EF4-FFF2-40B4-BE49-F238E27FC236}">
                <a16:creationId xmlns:a16="http://schemas.microsoft.com/office/drawing/2014/main" id="{84CD6538-34D2-F545-ABCE-C86B579A956B}"/>
              </a:ext>
            </a:extLst>
          </p:cNvPr>
          <p:cNvSpPr>
            <a:spLocks noGrp="1"/>
          </p:cNvSpPr>
          <p:nvPr>
            <p:ph type="title"/>
          </p:nvPr>
        </p:nvSpPr>
        <p:spPr>
          <a:xfrm>
            <a:off x="8277163"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947B2496-E7EB-4945-B661-4CE905CCA1D8}"/>
              </a:ext>
            </a:extLst>
          </p:cNvPr>
          <p:cNvSpPr>
            <a:spLocks noGrp="1"/>
          </p:cNvSpPr>
          <p:nvPr>
            <p:ph idx="1"/>
          </p:nvPr>
        </p:nvSpPr>
        <p:spPr>
          <a:xfrm>
            <a:off x="8262675"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8">
            <a:extLst>
              <a:ext uri="{FF2B5EF4-FFF2-40B4-BE49-F238E27FC236}">
                <a16:creationId xmlns:a16="http://schemas.microsoft.com/office/drawing/2014/main" id="{F2288E85-A8B3-6E49-A761-CFC9C7A7AC01}"/>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322067610"/>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rk Blue with Picture (R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BC347B2-544A-0644-8071-9A48C199A7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0" name="Title 1">
            <a:extLst>
              <a:ext uri="{FF2B5EF4-FFF2-40B4-BE49-F238E27FC236}">
                <a16:creationId xmlns:a16="http://schemas.microsoft.com/office/drawing/2014/main" id="{550A461F-A82B-F546-BF03-A03C0AE16D4C}"/>
              </a:ext>
            </a:extLst>
          </p:cNvPr>
          <p:cNvSpPr>
            <a:spLocks noGrp="1"/>
          </p:cNvSpPr>
          <p:nvPr>
            <p:ph type="title"/>
          </p:nvPr>
        </p:nvSpPr>
        <p:spPr>
          <a:xfrm>
            <a:off x="874991"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21" name="Content Placeholder 2">
            <a:extLst>
              <a:ext uri="{FF2B5EF4-FFF2-40B4-BE49-F238E27FC236}">
                <a16:creationId xmlns:a16="http://schemas.microsoft.com/office/drawing/2014/main" id="{0A386A3C-DFBC-AF4F-A6CB-58C5D2574EA8}"/>
              </a:ext>
            </a:extLst>
          </p:cNvPr>
          <p:cNvSpPr>
            <a:spLocks noGrp="1"/>
          </p:cNvSpPr>
          <p:nvPr>
            <p:ph idx="1"/>
          </p:nvPr>
        </p:nvSpPr>
        <p:spPr>
          <a:xfrm>
            <a:off x="860504"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a:extLst>
              <a:ext uri="{FF2B5EF4-FFF2-40B4-BE49-F238E27FC236}">
                <a16:creationId xmlns:a16="http://schemas.microsoft.com/office/drawing/2014/main" id="{6F77BF6C-FBD7-3D44-9700-B5589AAA4A49}"/>
              </a:ext>
            </a:extLst>
          </p:cNvPr>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4C31C3E1-661E-084F-8A02-E1432F11A1FD}"/>
              </a:ext>
            </a:extLst>
          </p:cNvPr>
          <p:cNvSpPr>
            <a:spLocks noGrp="1"/>
          </p:cNvSpPr>
          <p:nvPr>
            <p:ph type="pic" sz="quarter" idx="13"/>
          </p:nvPr>
        </p:nvSpPr>
        <p:spPr>
          <a:xfrm>
            <a:off x="731520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534867976"/>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edium Blue with Picture (R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AB0D4E6-3E91-574C-B5DA-7E7E0CD72B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Title 1">
            <a:extLst>
              <a:ext uri="{FF2B5EF4-FFF2-40B4-BE49-F238E27FC236}">
                <a16:creationId xmlns:a16="http://schemas.microsoft.com/office/drawing/2014/main" id="{1C086EF6-5296-B045-A54F-1504DE542878}"/>
              </a:ext>
            </a:extLst>
          </p:cNvPr>
          <p:cNvSpPr>
            <a:spLocks noGrp="1"/>
          </p:cNvSpPr>
          <p:nvPr>
            <p:ph type="title"/>
          </p:nvPr>
        </p:nvSpPr>
        <p:spPr>
          <a:xfrm>
            <a:off x="874991"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FB86740C-0B28-F844-B152-56E2EC34BD6F}"/>
              </a:ext>
            </a:extLst>
          </p:cNvPr>
          <p:cNvSpPr>
            <a:spLocks noGrp="1"/>
          </p:cNvSpPr>
          <p:nvPr>
            <p:ph idx="1"/>
          </p:nvPr>
        </p:nvSpPr>
        <p:spPr>
          <a:xfrm>
            <a:off x="860504"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790A1A7E-F172-4948-8B01-5A9FA74ADCBB}"/>
              </a:ext>
            </a:extLst>
          </p:cNvPr>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4DE975A0-C0D2-D743-BB50-FC007E34586B}"/>
              </a:ext>
            </a:extLst>
          </p:cNvPr>
          <p:cNvSpPr>
            <a:spLocks noGrp="1"/>
          </p:cNvSpPr>
          <p:nvPr>
            <p:ph type="pic" sz="quarter" idx="13"/>
          </p:nvPr>
        </p:nvSpPr>
        <p:spPr>
          <a:xfrm>
            <a:off x="731520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4188075762"/>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lue">
    <p:spTree>
      <p:nvGrpSpPr>
        <p:cNvPr id="1" name=""/>
        <p:cNvGrpSpPr/>
        <p:nvPr/>
      </p:nvGrpSpPr>
      <p:grpSpPr>
        <a:xfrm>
          <a:off x="0" y="0"/>
          <a:ext cx="0" cy="0"/>
          <a:chOff x="0" y="0"/>
          <a:chExt cx="0" cy="0"/>
        </a:xfrm>
      </p:grpSpPr>
      <p:pic>
        <p:nvPicPr>
          <p:cNvPr id="5" name="Picture 4" descr="A picture containing wheel&#10;&#10;Description automatically generated">
            <a:extLst>
              <a:ext uri="{FF2B5EF4-FFF2-40B4-BE49-F238E27FC236}">
                <a16:creationId xmlns:a16="http://schemas.microsoft.com/office/drawing/2014/main" id="{A9E0470D-CF68-834C-A9ED-87D4135DDF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3958" y="769689"/>
            <a:ext cx="2820355" cy="484001"/>
          </a:xfrm>
          <a:prstGeom prst="rect">
            <a:avLst/>
          </a:prstGeom>
        </p:spPr>
      </p:pic>
      <p:sp>
        <p:nvSpPr>
          <p:cNvPr id="11" name="Title 1">
            <a:extLst>
              <a:ext uri="{FF2B5EF4-FFF2-40B4-BE49-F238E27FC236}">
                <a16:creationId xmlns:a16="http://schemas.microsoft.com/office/drawing/2014/main" id="{476B4287-DB80-F446-A308-F5720754029D}"/>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Subtitle 2">
            <a:extLst>
              <a:ext uri="{FF2B5EF4-FFF2-40B4-BE49-F238E27FC236}">
                <a16:creationId xmlns:a16="http://schemas.microsoft.com/office/drawing/2014/main" id="{823B47D6-9AF5-BF46-9380-4B5D15D00AAD}"/>
              </a:ext>
            </a:extLst>
          </p:cNvPr>
          <p:cNvSpPr>
            <a:spLocks noGrp="1"/>
          </p:cNvSpPr>
          <p:nvPr>
            <p:ph type="subTitle" idx="1"/>
          </p:nvPr>
        </p:nvSpPr>
        <p:spPr>
          <a:xfrm>
            <a:off x="1269993" y="4660115"/>
            <a:ext cx="12561099" cy="504192"/>
          </a:xfrm>
        </p:spPr>
        <p:txBody>
          <a:bodyPr lIns="100584" rIns="118872" anchor="ctr"/>
          <a:lstStyle>
            <a:lvl1pPr marL="0" indent="0" algn="l">
              <a:buNone/>
              <a:defRPr sz="2800" b="0" i="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260396961"/>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ight Blue with Picture (R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4B939A9-82D2-5742-8CEF-F5C37AF125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Title 1">
            <a:extLst>
              <a:ext uri="{FF2B5EF4-FFF2-40B4-BE49-F238E27FC236}">
                <a16:creationId xmlns:a16="http://schemas.microsoft.com/office/drawing/2014/main" id="{7579BF84-EFD6-354C-AECA-82C6C053D25D}"/>
              </a:ext>
            </a:extLst>
          </p:cNvPr>
          <p:cNvSpPr>
            <a:spLocks noGrp="1"/>
          </p:cNvSpPr>
          <p:nvPr>
            <p:ph type="title"/>
          </p:nvPr>
        </p:nvSpPr>
        <p:spPr>
          <a:xfrm>
            <a:off x="874991"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E4D4DC6D-D905-C04B-A35F-47F5A2F3B1E0}"/>
              </a:ext>
            </a:extLst>
          </p:cNvPr>
          <p:cNvSpPr>
            <a:spLocks noGrp="1"/>
          </p:cNvSpPr>
          <p:nvPr>
            <p:ph idx="1"/>
          </p:nvPr>
        </p:nvSpPr>
        <p:spPr>
          <a:xfrm>
            <a:off x="860504"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F00A8EB-760E-A445-AF11-B6B86B082338}"/>
              </a:ext>
            </a:extLst>
          </p:cNvPr>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73D5B8B9-5F22-F541-9B39-C95812B2AB75}"/>
              </a:ext>
            </a:extLst>
          </p:cNvPr>
          <p:cNvSpPr>
            <a:spLocks noGrp="1"/>
          </p:cNvSpPr>
          <p:nvPr>
            <p:ph type="pic" sz="quarter" idx="13"/>
          </p:nvPr>
        </p:nvSpPr>
        <p:spPr>
          <a:xfrm>
            <a:off x="731520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188166880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Yellow with Picture (R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728A730-4568-2F46-9F53-26BE07AB1C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Title 1">
            <a:extLst>
              <a:ext uri="{FF2B5EF4-FFF2-40B4-BE49-F238E27FC236}">
                <a16:creationId xmlns:a16="http://schemas.microsoft.com/office/drawing/2014/main" id="{F482210C-EE3A-ED41-A34C-D31D902116B3}"/>
              </a:ext>
            </a:extLst>
          </p:cNvPr>
          <p:cNvSpPr>
            <a:spLocks noGrp="1"/>
          </p:cNvSpPr>
          <p:nvPr>
            <p:ph type="title"/>
          </p:nvPr>
        </p:nvSpPr>
        <p:spPr>
          <a:xfrm>
            <a:off x="874991"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84193779-7EF5-B646-8B51-6398F4A78F82}"/>
              </a:ext>
            </a:extLst>
          </p:cNvPr>
          <p:cNvSpPr>
            <a:spLocks noGrp="1"/>
          </p:cNvSpPr>
          <p:nvPr>
            <p:ph idx="1"/>
          </p:nvPr>
        </p:nvSpPr>
        <p:spPr>
          <a:xfrm>
            <a:off x="860504"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E2AB2971-43A4-3549-8DB1-8105E06CDE8F}"/>
              </a:ext>
            </a:extLst>
          </p:cNvPr>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1C308541-9995-6A47-BFBF-08933EF1F72C}"/>
              </a:ext>
            </a:extLst>
          </p:cNvPr>
          <p:cNvSpPr>
            <a:spLocks noGrp="1"/>
          </p:cNvSpPr>
          <p:nvPr>
            <p:ph type="pic" sz="quarter" idx="13"/>
          </p:nvPr>
        </p:nvSpPr>
        <p:spPr>
          <a:xfrm>
            <a:off x="731520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2940897975"/>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ed with Picture (R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AA36755-37CD-2E4B-81CD-B30B0AEC00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Title 1">
            <a:extLst>
              <a:ext uri="{FF2B5EF4-FFF2-40B4-BE49-F238E27FC236}">
                <a16:creationId xmlns:a16="http://schemas.microsoft.com/office/drawing/2014/main" id="{9103E56B-1FA3-E143-AC92-BC9B1F8ED1BC}"/>
              </a:ext>
            </a:extLst>
          </p:cNvPr>
          <p:cNvSpPr>
            <a:spLocks noGrp="1"/>
          </p:cNvSpPr>
          <p:nvPr>
            <p:ph type="title"/>
          </p:nvPr>
        </p:nvSpPr>
        <p:spPr>
          <a:xfrm>
            <a:off x="874991"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0C342CD5-95C2-BB49-A150-EB40FE975C18}"/>
              </a:ext>
            </a:extLst>
          </p:cNvPr>
          <p:cNvSpPr>
            <a:spLocks noGrp="1"/>
          </p:cNvSpPr>
          <p:nvPr>
            <p:ph idx="1"/>
          </p:nvPr>
        </p:nvSpPr>
        <p:spPr>
          <a:xfrm>
            <a:off x="860504"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CE8F4866-98E9-A143-959B-CFD738CF0024}"/>
              </a:ext>
            </a:extLst>
          </p:cNvPr>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D1E4A357-22A1-7048-93C6-EC5C8355E77E}"/>
              </a:ext>
            </a:extLst>
          </p:cNvPr>
          <p:cNvSpPr>
            <a:spLocks noGrp="1"/>
          </p:cNvSpPr>
          <p:nvPr>
            <p:ph type="pic" sz="quarter" idx="13"/>
          </p:nvPr>
        </p:nvSpPr>
        <p:spPr>
          <a:xfrm>
            <a:off x="731520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1497237028"/>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ull Dark Blue with Pictu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13" name="Title 1">
            <a:extLst>
              <a:ext uri="{FF2B5EF4-FFF2-40B4-BE49-F238E27FC236}">
                <a16:creationId xmlns:a16="http://schemas.microsoft.com/office/drawing/2014/main" id="{40F62C8E-98E9-A149-99AC-61849F959F33}"/>
              </a:ext>
            </a:extLst>
          </p:cNvPr>
          <p:cNvSpPr>
            <a:spLocks noGrp="1"/>
          </p:cNvSpPr>
          <p:nvPr>
            <p:ph type="title"/>
          </p:nvPr>
        </p:nvSpPr>
        <p:spPr>
          <a:xfrm>
            <a:off x="8277163" y="636929"/>
            <a:ext cx="5413390" cy="1148590"/>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23AE0280-A8D6-CD44-9395-A045925FC25B}"/>
              </a:ext>
            </a:extLst>
          </p:cNvPr>
          <p:cNvSpPr>
            <a:spLocks noGrp="1"/>
          </p:cNvSpPr>
          <p:nvPr>
            <p:ph idx="1"/>
          </p:nvPr>
        </p:nvSpPr>
        <p:spPr>
          <a:xfrm>
            <a:off x="8262675"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bg1"/>
              </a:buClr>
              <a:defRPr lang="en-US" sz="168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8">
            <a:extLst>
              <a:ext uri="{FF2B5EF4-FFF2-40B4-BE49-F238E27FC236}">
                <a16:creationId xmlns:a16="http://schemas.microsoft.com/office/drawing/2014/main" id="{B034CAC9-E89B-B64E-A92E-BA0CC339FBC4}"/>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138474962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Medium Blue with Pictu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7" name="Title 1">
            <a:extLst>
              <a:ext uri="{FF2B5EF4-FFF2-40B4-BE49-F238E27FC236}">
                <a16:creationId xmlns:a16="http://schemas.microsoft.com/office/drawing/2014/main" id="{26132198-AF8D-7541-BE2C-1A2B4426EFED}"/>
              </a:ext>
            </a:extLst>
          </p:cNvPr>
          <p:cNvSpPr>
            <a:spLocks noGrp="1"/>
          </p:cNvSpPr>
          <p:nvPr>
            <p:ph type="title"/>
          </p:nvPr>
        </p:nvSpPr>
        <p:spPr>
          <a:xfrm>
            <a:off x="8277163" y="636929"/>
            <a:ext cx="5413390" cy="1148590"/>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7BEED6E6-8D79-8749-853B-92912BC69E2A}"/>
              </a:ext>
            </a:extLst>
          </p:cNvPr>
          <p:cNvSpPr>
            <a:spLocks noGrp="1"/>
          </p:cNvSpPr>
          <p:nvPr>
            <p:ph idx="1"/>
          </p:nvPr>
        </p:nvSpPr>
        <p:spPr>
          <a:xfrm>
            <a:off x="8262675"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bg1"/>
              </a:buClr>
              <a:defRPr lang="en-US" sz="168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32532201-DEC2-7049-9CD0-576FACCB5181}"/>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3893703484"/>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 Light Blue with Pictu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7" name="Title 1">
            <a:extLst>
              <a:ext uri="{FF2B5EF4-FFF2-40B4-BE49-F238E27FC236}">
                <a16:creationId xmlns:a16="http://schemas.microsoft.com/office/drawing/2014/main" id="{CC606352-602F-8847-96FE-E67A8AB83043}"/>
              </a:ext>
            </a:extLst>
          </p:cNvPr>
          <p:cNvSpPr>
            <a:spLocks noGrp="1"/>
          </p:cNvSpPr>
          <p:nvPr>
            <p:ph type="title"/>
          </p:nvPr>
        </p:nvSpPr>
        <p:spPr>
          <a:xfrm>
            <a:off x="8277163" y="636929"/>
            <a:ext cx="5413390" cy="1148590"/>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DD5606C4-A130-F74C-8E30-00D03970CBBC}"/>
              </a:ext>
            </a:extLst>
          </p:cNvPr>
          <p:cNvSpPr>
            <a:spLocks noGrp="1"/>
          </p:cNvSpPr>
          <p:nvPr>
            <p:ph idx="1"/>
          </p:nvPr>
        </p:nvSpPr>
        <p:spPr>
          <a:xfrm>
            <a:off x="8262675"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bg1"/>
              </a:buClr>
              <a:defRPr lang="en-US" sz="168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D0A0F860-EF0B-D84D-ACFA-073EF5A458FA}"/>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2535174025"/>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 Yellow with Pictu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983858" y="7713674"/>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7" name="Title 1">
            <a:extLst>
              <a:ext uri="{FF2B5EF4-FFF2-40B4-BE49-F238E27FC236}">
                <a16:creationId xmlns:a16="http://schemas.microsoft.com/office/drawing/2014/main" id="{5A64EE4F-5C54-9A4C-99A6-CCA1F4515E96}"/>
              </a:ext>
            </a:extLst>
          </p:cNvPr>
          <p:cNvSpPr>
            <a:spLocks noGrp="1"/>
          </p:cNvSpPr>
          <p:nvPr>
            <p:ph type="title"/>
          </p:nvPr>
        </p:nvSpPr>
        <p:spPr>
          <a:xfrm>
            <a:off x="8277163"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C9714751-AFA6-1643-B067-00EB08CE7591}"/>
              </a:ext>
            </a:extLst>
          </p:cNvPr>
          <p:cNvSpPr>
            <a:spLocks noGrp="1"/>
          </p:cNvSpPr>
          <p:nvPr>
            <p:ph idx="1"/>
          </p:nvPr>
        </p:nvSpPr>
        <p:spPr>
          <a:xfrm>
            <a:off x="8262675"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bg2"/>
              </a:buClr>
              <a:defRPr lang="en-US" sz="168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bg2"/>
              </a:buClr>
              <a:defRPr lang="en-US" sz="168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bg2"/>
              </a:buClr>
              <a:defRPr lang="en-US" sz="168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bg2"/>
              </a:buClr>
              <a:defRPr lang="en-US" sz="168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bg2"/>
              </a:buClr>
              <a:defRPr lang="en-US" sz="1680" kern="1200" dirty="0">
                <a:solidFill>
                  <a:schemeClr val="bg2"/>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6BA07DC0-C703-9D4A-B8A2-493614FF9026}"/>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1109001686"/>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Red with Pictu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7" name="Title 1">
            <a:extLst>
              <a:ext uri="{FF2B5EF4-FFF2-40B4-BE49-F238E27FC236}">
                <a16:creationId xmlns:a16="http://schemas.microsoft.com/office/drawing/2014/main" id="{67969994-B213-5E4C-9C88-7CB4F9D60623}"/>
              </a:ext>
            </a:extLst>
          </p:cNvPr>
          <p:cNvSpPr>
            <a:spLocks noGrp="1"/>
          </p:cNvSpPr>
          <p:nvPr>
            <p:ph type="title"/>
          </p:nvPr>
        </p:nvSpPr>
        <p:spPr>
          <a:xfrm>
            <a:off x="8277163" y="636929"/>
            <a:ext cx="5413390" cy="1148590"/>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FFA74320-5C10-F048-9B48-AD1C4CE03841}"/>
              </a:ext>
            </a:extLst>
          </p:cNvPr>
          <p:cNvSpPr>
            <a:spLocks noGrp="1"/>
          </p:cNvSpPr>
          <p:nvPr>
            <p:ph idx="1"/>
          </p:nvPr>
        </p:nvSpPr>
        <p:spPr>
          <a:xfrm>
            <a:off x="8262675"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bg1"/>
              </a:buClr>
              <a:defRPr lang="en-US" sz="168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8">
            <a:extLst>
              <a:ext uri="{FF2B5EF4-FFF2-40B4-BE49-F238E27FC236}">
                <a16:creationId xmlns:a16="http://schemas.microsoft.com/office/drawing/2014/main" id="{AD337DD5-0F7E-E04F-B8D8-FEE864CCBE2A}"/>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337841990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13449"/>
      </p:ext>
    </p:extLst>
  </p:cSld>
  <p:clrMapOvr>
    <a:masterClrMapping/>
  </p:clrMapOvr>
  <p:transition advTm="11596">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_Slide_Periwinkle">
    <p:spTree>
      <p:nvGrpSpPr>
        <p:cNvPr id="1" name=""/>
        <p:cNvGrpSpPr/>
        <p:nvPr/>
      </p:nvGrpSpPr>
      <p:grpSpPr>
        <a:xfrm>
          <a:off x="0" y="0"/>
          <a:ext cx="0" cy="0"/>
          <a:chOff x="0" y="0"/>
          <a:chExt cx="0" cy="0"/>
        </a:xfrm>
      </p:grpSpPr>
      <p:sp>
        <p:nvSpPr>
          <p:cNvPr id="2" name="Title 1"/>
          <p:cNvSpPr>
            <a:spLocks noGrp="1"/>
          </p:cNvSpPr>
          <p:nvPr>
            <p:ph type="ctrTitle"/>
          </p:nvPr>
        </p:nvSpPr>
        <p:spPr>
          <a:xfrm>
            <a:off x="1259832" y="3022707"/>
            <a:ext cx="10972800" cy="1804036"/>
          </a:xfrm>
        </p:spPr>
        <p:txBody>
          <a:bodyPr lIns="73152" rIns="0" anchor="t">
            <a:noAutofit/>
          </a:bodyPr>
          <a:lstStyle>
            <a:lvl1pPr algn="l">
              <a:defRPr sz="6960" spc="18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282051" y="5343504"/>
            <a:ext cx="10972800" cy="504192"/>
          </a:xfrm>
        </p:spPr>
        <p:txBody>
          <a:bodyPr lIns="100584" rIns="118872" anchor="ctr"/>
          <a:lstStyle>
            <a:lvl1pPr marL="0" indent="0" algn="l">
              <a:buNone/>
              <a:defRPr sz="2880" spc="-144" baseline="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7505" y="800647"/>
            <a:ext cx="2677363" cy="461226"/>
          </a:xfrm>
          <a:prstGeom prst="rect">
            <a:avLst/>
          </a:prstGeom>
        </p:spPr>
      </p:pic>
    </p:spTree>
    <p:extLst>
      <p:ext uri="{BB962C8B-B14F-4D97-AF65-F5344CB8AC3E}">
        <p14:creationId xmlns:p14="http://schemas.microsoft.com/office/powerpoint/2010/main" val="1515872825"/>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um Blue">
    <p:spTree>
      <p:nvGrpSpPr>
        <p:cNvPr id="1" name=""/>
        <p:cNvGrpSpPr/>
        <p:nvPr/>
      </p:nvGrpSpPr>
      <p:grpSpPr>
        <a:xfrm>
          <a:off x="0" y="0"/>
          <a:ext cx="0" cy="0"/>
          <a:chOff x="0" y="0"/>
          <a:chExt cx="0" cy="0"/>
        </a:xfrm>
      </p:grpSpPr>
      <p:pic>
        <p:nvPicPr>
          <p:cNvPr id="5" name="Picture 4" descr="A picture containing wheel&#10;&#10;Description automatically generated">
            <a:extLst>
              <a:ext uri="{FF2B5EF4-FFF2-40B4-BE49-F238E27FC236}">
                <a16:creationId xmlns:a16="http://schemas.microsoft.com/office/drawing/2014/main" id="{54C80084-7A3D-2643-8901-4D9E59A6E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3956" y="766376"/>
            <a:ext cx="2831185" cy="485860"/>
          </a:xfrm>
          <a:prstGeom prst="rect">
            <a:avLst/>
          </a:prstGeom>
        </p:spPr>
      </p:pic>
      <p:sp>
        <p:nvSpPr>
          <p:cNvPr id="7" name="Title 1">
            <a:extLst>
              <a:ext uri="{FF2B5EF4-FFF2-40B4-BE49-F238E27FC236}">
                <a16:creationId xmlns:a16="http://schemas.microsoft.com/office/drawing/2014/main" id="{A7D8B41E-5F1C-5F47-8356-F1F095451C54}"/>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4D918FD5-4C7F-864F-81AB-24F8C1C43D19}"/>
              </a:ext>
            </a:extLst>
          </p:cNvPr>
          <p:cNvSpPr>
            <a:spLocks noGrp="1"/>
          </p:cNvSpPr>
          <p:nvPr>
            <p:ph type="subTitle" idx="1"/>
          </p:nvPr>
        </p:nvSpPr>
        <p:spPr>
          <a:xfrm>
            <a:off x="1269993" y="4660115"/>
            <a:ext cx="12561099" cy="504192"/>
          </a:xfrm>
        </p:spPr>
        <p:txBody>
          <a:bodyPr lIns="100584" rIns="118872" anchor="ctr"/>
          <a:lstStyle>
            <a:lvl1pPr marL="0" indent="0" algn="l">
              <a:buNone/>
              <a:defRPr sz="2800" b="0" i="0" spc="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110235772"/>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_Slide_Dark_Blue">
    <p:spTree>
      <p:nvGrpSpPr>
        <p:cNvPr id="1" name=""/>
        <p:cNvGrpSpPr/>
        <p:nvPr/>
      </p:nvGrpSpPr>
      <p:grpSpPr>
        <a:xfrm>
          <a:off x="0" y="0"/>
          <a:ext cx="0" cy="0"/>
          <a:chOff x="0" y="0"/>
          <a:chExt cx="0" cy="0"/>
        </a:xfrm>
      </p:grpSpPr>
      <p:sp>
        <p:nvSpPr>
          <p:cNvPr id="2" name="Title 1"/>
          <p:cNvSpPr>
            <a:spLocks noGrp="1"/>
          </p:cNvSpPr>
          <p:nvPr>
            <p:ph type="ctrTitle"/>
          </p:nvPr>
        </p:nvSpPr>
        <p:spPr>
          <a:xfrm>
            <a:off x="1259832" y="3022707"/>
            <a:ext cx="10972800" cy="1804036"/>
          </a:xfrm>
        </p:spPr>
        <p:txBody>
          <a:bodyPr lIns="73152" rIns="0" anchor="t">
            <a:noAutofit/>
          </a:bodyPr>
          <a:lstStyle>
            <a:lvl1pPr algn="l">
              <a:defRPr sz="6960" spc="18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282051" y="5343504"/>
            <a:ext cx="10972800" cy="504192"/>
          </a:xfrm>
        </p:spPr>
        <p:txBody>
          <a:bodyPr lIns="100584" rIns="118872" anchor="ctr"/>
          <a:lstStyle>
            <a:lvl1pPr marL="0" indent="0" algn="l">
              <a:buNone/>
              <a:defRPr sz="2880" spc="-144" baseline="0">
                <a:solidFill>
                  <a:srgbClr val="C5CBD7"/>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7505" y="800647"/>
            <a:ext cx="2677363" cy="461226"/>
          </a:xfrm>
          <a:prstGeom prst="rect">
            <a:avLst/>
          </a:prstGeom>
        </p:spPr>
      </p:pic>
    </p:spTree>
    <p:extLst>
      <p:ext uri="{BB962C8B-B14F-4D97-AF65-F5344CB8AC3E}">
        <p14:creationId xmlns:p14="http://schemas.microsoft.com/office/powerpoint/2010/main" val="4209031889"/>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Bullet_List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96" baseline="0"/>
            </a:lvl1pPr>
          </a:lstStyle>
          <a:p>
            <a:r>
              <a:rPr lang="en-US"/>
              <a:t>Click to edit Master title style</a:t>
            </a:r>
          </a:p>
        </p:txBody>
      </p:sp>
      <p:sp>
        <p:nvSpPr>
          <p:cNvPr id="3" name="Content Placeholder 2"/>
          <p:cNvSpPr>
            <a:spLocks noGrp="1"/>
          </p:cNvSpPr>
          <p:nvPr>
            <p:ph idx="1"/>
          </p:nvPr>
        </p:nvSpPr>
        <p:spPr>
          <a:xfrm>
            <a:off x="903346" y="2381670"/>
            <a:ext cx="12309733" cy="4997839"/>
          </a:xfrm>
        </p:spPr>
        <p:txBody>
          <a:bodyPr lIns="137160">
            <a:noAutofit/>
          </a:bodyPr>
          <a:lstStyle>
            <a:lvl1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1pPr>
            <a:lvl2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2pPr>
            <a:lvl3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3pPr>
            <a:lvl4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4pPr>
            <a:lvl5pPr indent="-344806" algn="l" defTabSz="1097280" rtl="0" eaLnBrk="1" latinLnBrk="0" hangingPunct="1">
              <a:lnSpc>
                <a:spcPct val="100000"/>
              </a:lnSpc>
              <a:spcBef>
                <a:spcPts val="0"/>
              </a:spcBef>
              <a:spcAft>
                <a:spcPts val="1440"/>
              </a:spcAft>
              <a:buClr>
                <a:schemeClr val="bg2"/>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spTree>
    <p:extLst>
      <p:ext uri="{BB962C8B-B14F-4D97-AF65-F5344CB8AC3E}">
        <p14:creationId xmlns:p14="http://schemas.microsoft.com/office/powerpoint/2010/main" val="252214091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lumn_Text_Slide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0908" y="2381952"/>
            <a:ext cx="5427108" cy="4985782"/>
          </a:xfrm>
        </p:spPr>
        <p:txBody>
          <a:bodyPr lIns="137160">
            <a:noAutofit/>
          </a:bodyPr>
          <a:lstStyle>
            <a:lvl1pPr marL="337186" indent="-344806" algn="l" defTabSz="1097280" rtl="0" eaLnBrk="1" latinLnBrk="0" hangingPunct="1">
              <a:lnSpc>
                <a:spcPct val="100000"/>
              </a:lnSpc>
              <a:spcBef>
                <a:spcPts val="0"/>
              </a:spcBef>
              <a:spcAft>
                <a:spcPts val="1440"/>
              </a:spcAft>
              <a:buClr>
                <a:schemeClr val="bg2"/>
              </a:buClr>
              <a:buFont typeface="Arial" panose="020B0604020202020204" pitchFamily="34" charset="0"/>
              <a:buChar char="•"/>
              <a:defRPr lang="en-US" sz="2400" kern="1200" dirty="0" smtClean="0">
                <a:solidFill>
                  <a:schemeClr val="tx1"/>
                </a:solidFill>
                <a:latin typeface="+mn-lt"/>
                <a:ea typeface="+mn-ea"/>
                <a:cs typeface="+mn-cs"/>
              </a:defRPr>
            </a:lvl1pPr>
            <a:lvl2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2pPr>
            <a:lvl3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3pPr>
            <a:lvl4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4pPr>
            <a:lvl5pPr indent="-344806" algn="l" defTabSz="1097280" rtl="0" eaLnBrk="1" latinLnBrk="0" hangingPunct="1">
              <a:lnSpc>
                <a:spcPct val="100000"/>
              </a:lnSpc>
              <a:spcBef>
                <a:spcPts val="0"/>
              </a:spcBef>
              <a:spcAft>
                <a:spcPts val="1440"/>
              </a:spcAft>
              <a:buClr>
                <a:schemeClr val="bg2"/>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sp>
        <p:nvSpPr>
          <p:cNvPr id="7" name="Content Placeholder 7"/>
          <p:cNvSpPr>
            <a:spLocks noGrp="1"/>
          </p:cNvSpPr>
          <p:nvPr>
            <p:ph sz="quarter" idx="13"/>
          </p:nvPr>
        </p:nvSpPr>
        <p:spPr>
          <a:xfrm>
            <a:off x="6992901" y="2381952"/>
            <a:ext cx="5434964" cy="4976261"/>
          </a:xfrm>
        </p:spPr>
        <p:txBody>
          <a:bodyPr>
            <a:noAutofit/>
          </a:bodyPr>
          <a:lstStyle>
            <a:lvl1pPr marL="280036" indent="-280036" algn="l" defTabSz="822960" rtl="0" eaLnBrk="1" latinLnBrk="0" hangingPunct="1">
              <a:lnSpc>
                <a:spcPct val="100000"/>
              </a:lnSpc>
              <a:spcBef>
                <a:spcPts val="0"/>
              </a:spcBef>
              <a:spcAft>
                <a:spcPts val="1080"/>
              </a:spcAft>
              <a:buClr>
                <a:schemeClr val="bg2"/>
              </a:buClr>
              <a:buFont typeface="Arial" panose="020B0604020202020204" pitchFamily="34" charset="0"/>
              <a:buChar char="•"/>
              <a:defRPr lang="en-US" sz="2400" kern="1200" dirty="0" smtClean="0">
                <a:solidFill>
                  <a:schemeClr val="tx1"/>
                </a:solidFill>
                <a:latin typeface="+mn-lt"/>
                <a:ea typeface="+mn-ea"/>
                <a:cs typeface="+mn-cs"/>
              </a:defRPr>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102113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_Photo_Slide_Layout">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7315201" y="0"/>
            <a:ext cx="7326630" cy="7726810"/>
          </a:xfrm>
          <a:custGeom>
            <a:avLst/>
            <a:gdLst>
              <a:gd name="connsiteX0" fmla="*/ 0 w 6105525"/>
              <a:gd name="connsiteY0" fmla="*/ 0 h 6427788"/>
              <a:gd name="connsiteX1" fmla="*/ 6105525 w 6105525"/>
              <a:gd name="connsiteY1" fmla="*/ 0 h 6427788"/>
              <a:gd name="connsiteX2" fmla="*/ 6105525 w 6105525"/>
              <a:gd name="connsiteY2" fmla="*/ 6427788 h 6427788"/>
              <a:gd name="connsiteX3" fmla="*/ 6104302 w 6105525"/>
              <a:gd name="connsiteY3" fmla="*/ 6427788 h 6427788"/>
              <a:gd name="connsiteX4" fmla="*/ 6104302 w 6105525"/>
              <a:gd name="connsiteY4" fmla="*/ 5422356 h 6427788"/>
              <a:gd name="connsiteX5" fmla="*/ 5154322 w 6105525"/>
              <a:gd name="connsiteY5" fmla="*/ 6426951 h 6427788"/>
              <a:gd name="connsiteX6" fmla="*/ 5154322 w 6105525"/>
              <a:gd name="connsiteY6" fmla="*/ 6427788 h 6427788"/>
              <a:gd name="connsiteX7" fmla="*/ 0 w 6105525"/>
              <a:gd name="connsiteY7" fmla="*/ 6427788 h 6427788"/>
              <a:gd name="connsiteX0" fmla="*/ 0 w 6105525"/>
              <a:gd name="connsiteY0" fmla="*/ 0 h 6427788"/>
              <a:gd name="connsiteX1" fmla="*/ 6105525 w 6105525"/>
              <a:gd name="connsiteY1" fmla="*/ 0 h 6427788"/>
              <a:gd name="connsiteX2" fmla="*/ 6105525 w 6105525"/>
              <a:gd name="connsiteY2" fmla="*/ 6427788 h 6427788"/>
              <a:gd name="connsiteX3" fmla="*/ 6104302 w 6105525"/>
              <a:gd name="connsiteY3" fmla="*/ 5422356 h 6427788"/>
              <a:gd name="connsiteX4" fmla="*/ 5154322 w 6105525"/>
              <a:gd name="connsiteY4" fmla="*/ 6426951 h 6427788"/>
              <a:gd name="connsiteX5" fmla="*/ 5154322 w 6105525"/>
              <a:gd name="connsiteY5" fmla="*/ 6427788 h 6427788"/>
              <a:gd name="connsiteX6" fmla="*/ 0 w 6105525"/>
              <a:gd name="connsiteY6" fmla="*/ 6427788 h 6427788"/>
              <a:gd name="connsiteX7" fmla="*/ 0 w 6105525"/>
              <a:gd name="connsiteY7" fmla="*/ 0 h 6427788"/>
              <a:gd name="connsiteX0" fmla="*/ 0 w 6105525"/>
              <a:gd name="connsiteY0" fmla="*/ 0 h 6427788"/>
              <a:gd name="connsiteX1" fmla="*/ 6105525 w 6105525"/>
              <a:gd name="connsiteY1" fmla="*/ 0 h 6427788"/>
              <a:gd name="connsiteX2" fmla="*/ 6104302 w 6105525"/>
              <a:gd name="connsiteY2" fmla="*/ 5422356 h 6427788"/>
              <a:gd name="connsiteX3" fmla="*/ 5154322 w 6105525"/>
              <a:gd name="connsiteY3" fmla="*/ 6426951 h 6427788"/>
              <a:gd name="connsiteX4" fmla="*/ 5154322 w 6105525"/>
              <a:gd name="connsiteY4" fmla="*/ 6427788 h 6427788"/>
              <a:gd name="connsiteX5" fmla="*/ 0 w 6105525"/>
              <a:gd name="connsiteY5" fmla="*/ 6427788 h 6427788"/>
              <a:gd name="connsiteX6" fmla="*/ 0 w 6105525"/>
              <a:gd name="connsiteY6" fmla="*/ 0 h 6427788"/>
              <a:gd name="connsiteX0" fmla="*/ 0 w 6105525"/>
              <a:gd name="connsiteY0" fmla="*/ 0 h 6439008"/>
              <a:gd name="connsiteX1" fmla="*/ 6105525 w 6105525"/>
              <a:gd name="connsiteY1" fmla="*/ 0 h 6439008"/>
              <a:gd name="connsiteX2" fmla="*/ 6104302 w 6105525"/>
              <a:gd name="connsiteY2" fmla="*/ 5422356 h 6439008"/>
              <a:gd name="connsiteX3" fmla="*/ 5154322 w 6105525"/>
              <a:gd name="connsiteY3" fmla="*/ 6426951 h 6439008"/>
              <a:gd name="connsiteX4" fmla="*/ 5154322 w 6105525"/>
              <a:gd name="connsiteY4" fmla="*/ 6427788 h 6439008"/>
              <a:gd name="connsiteX5" fmla="*/ 0 w 6105525"/>
              <a:gd name="connsiteY5" fmla="*/ 6439008 h 6439008"/>
              <a:gd name="connsiteX6" fmla="*/ 0 w 6105525"/>
              <a:gd name="connsiteY6" fmla="*/ 0 h 6439008"/>
              <a:gd name="connsiteX0" fmla="*/ 0 w 6105525"/>
              <a:gd name="connsiteY0" fmla="*/ 0 h 6439008"/>
              <a:gd name="connsiteX1" fmla="*/ 6105525 w 6105525"/>
              <a:gd name="connsiteY1" fmla="*/ 0 h 6439008"/>
              <a:gd name="connsiteX2" fmla="*/ 6104302 w 6105525"/>
              <a:gd name="connsiteY2" fmla="*/ 5422356 h 6439008"/>
              <a:gd name="connsiteX3" fmla="*/ 5154322 w 6105525"/>
              <a:gd name="connsiteY3" fmla="*/ 6426951 h 6439008"/>
              <a:gd name="connsiteX4" fmla="*/ 5148712 w 6105525"/>
              <a:gd name="connsiteY4" fmla="*/ 6439008 h 6439008"/>
              <a:gd name="connsiteX5" fmla="*/ 0 w 6105525"/>
              <a:gd name="connsiteY5" fmla="*/ 6439008 h 6439008"/>
              <a:gd name="connsiteX6" fmla="*/ 0 w 6105525"/>
              <a:gd name="connsiteY6" fmla="*/ 0 h 6439008"/>
              <a:gd name="connsiteX0" fmla="*/ 0 w 6105525"/>
              <a:gd name="connsiteY0" fmla="*/ 0 h 6439008"/>
              <a:gd name="connsiteX1" fmla="*/ 6105525 w 6105525"/>
              <a:gd name="connsiteY1" fmla="*/ 0 h 6439008"/>
              <a:gd name="connsiteX2" fmla="*/ 6104302 w 6105525"/>
              <a:gd name="connsiteY2" fmla="*/ 5422356 h 6439008"/>
              <a:gd name="connsiteX3" fmla="*/ 5154322 w 6105525"/>
              <a:gd name="connsiteY3" fmla="*/ 6426951 h 6439008"/>
              <a:gd name="connsiteX4" fmla="*/ 5148712 w 6105525"/>
              <a:gd name="connsiteY4" fmla="*/ 6439008 h 6439008"/>
              <a:gd name="connsiteX5" fmla="*/ 0 w 6105525"/>
              <a:gd name="connsiteY5" fmla="*/ 6439008 h 6439008"/>
              <a:gd name="connsiteX6" fmla="*/ 0 w 6105525"/>
              <a:gd name="connsiteY6" fmla="*/ 0 h 6439008"/>
              <a:gd name="connsiteX0" fmla="*/ 0 w 6105525"/>
              <a:gd name="connsiteY0" fmla="*/ 0 h 6439008"/>
              <a:gd name="connsiteX1" fmla="*/ 6105525 w 6105525"/>
              <a:gd name="connsiteY1" fmla="*/ 0 h 6439008"/>
              <a:gd name="connsiteX2" fmla="*/ 6104302 w 6105525"/>
              <a:gd name="connsiteY2" fmla="*/ 5422356 h 6439008"/>
              <a:gd name="connsiteX3" fmla="*/ 5154322 w 6105525"/>
              <a:gd name="connsiteY3" fmla="*/ 6426951 h 6439008"/>
              <a:gd name="connsiteX4" fmla="*/ 0 w 6105525"/>
              <a:gd name="connsiteY4" fmla="*/ 6439008 h 6439008"/>
              <a:gd name="connsiteX5" fmla="*/ 0 w 6105525"/>
              <a:gd name="connsiteY5" fmla="*/ 0 h 6439008"/>
              <a:gd name="connsiteX0" fmla="*/ 0 w 6105525"/>
              <a:gd name="connsiteY0" fmla="*/ 0 h 6439008"/>
              <a:gd name="connsiteX1" fmla="*/ 6105525 w 6105525"/>
              <a:gd name="connsiteY1" fmla="*/ 0 h 6439008"/>
              <a:gd name="connsiteX2" fmla="*/ 6104302 w 6105525"/>
              <a:gd name="connsiteY2" fmla="*/ 5422356 h 6439008"/>
              <a:gd name="connsiteX3" fmla="*/ 5154322 w 6105525"/>
              <a:gd name="connsiteY3" fmla="*/ 6432561 h 6439008"/>
              <a:gd name="connsiteX4" fmla="*/ 0 w 6105525"/>
              <a:gd name="connsiteY4" fmla="*/ 6439008 h 6439008"/>
              <a:gd name="connsiteX5" fmla="*/ 0 w 6105525"/>
              <a:gd name="connsiteY5" fmla="*/ 0 h 643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5525" h="6439008">
                <a:moveTo>
                  <a:pt x="0" y="0"/>
                </a:moveTo>
                <a:lnTo>
                  <a:pt x="6105525" y="0"/>
                </a:lnTo>
                <a:cubicBezTo>
                  <a:pt x="6105117" y="1807452"/>
                  <a:pt x="6104710" y="3614904"/>
                  <a:pt x="6104302" y="5422356"/>
                </a:cubicBezTo>
                <a:cubicBezTo>
                  <a:pt x="6061606" y="6109899"/>
                  <a:pt x="5503004" y="6418311"/>
                  <a:pt x="5154322" y="6432561"/>
                </a:cubicBezTo>
                <a:lnTo>
                  <a:pt x="0" y="6439008"/>
                </a:lnTo>
                <a:lnTo>
                  <a:pt x="0" y="0"/>
                </a:lnTo>
                <a:close/>
              </a:path>
            </a:pathLst>
          </a:custGeom>
        </p:spPr>
        <p:txBody>
          <a:bodyPr wrap="square">
            <a:noAutofit/>
          </a:bodyPr>
          <a:lstStyle/>
          <a:p>
            <a:r>
              <a:rPr lang="en-US"/>
              <a:t>Click icon to add picture</a:t>
            </a:r>
          </a:p>
        </p:txBody>
      </p:sp>
      <p:sp>
        <p:nvSpPr>
          <p:cNvPr id="2" name="Title 1"/>
          <p:cNvSpPr>
            <a:spLocks noGrp="1"/>
          </p:cNvSpPr>
          <p:nvPr>
            <p:ph type="title"/>
          </p:nvPr>
        </p:nvSpPr>
        <p:spPr>
          <a:xfrm>
            <a:off x="903348" y="679755"/>
            <a:ext cx="5616538" cy="1180242"/>
          </a:xfrm>
        </p:spPr>
        <p:txBody>
          <a:bodyPr anchor="b"/>
          <a:lstStyle/>
          <a:p>
            <a:r>
              <a:rPr lang="en-US"/>
              <a:t>Click to edit Master title style</a:t>
            </a:r>
          </a:p>
        </p:txBody>
      </p:sp>
      <p:sp>
        <p:nvSpPr>
          <p:cNvPr id="3" name="Content Placeholder 2"/>
          <p:cNvSpPr>
            <a:spLocks noGrp="1"/>
          </p:cNvSpPr>
          <p:nvPr>
            <p:ph idx="1"/>
          </p:nvPr>
        </p:nvSpPr>
        <p:spPr>
          <a:xfrm>
            <a:off x="923667" y="2381250"/>
            <a:ext cx="5616538" cy="4985782"/>
          </a:xfrm>
        </p:spPr>
        <p:txBody>
          <a:bodyPr lIns="137160">
            <a:noAutofit/>
          </a:bodyPr>
          <a:lstStyle>
            <a:lvl1pPr marL="337186" indent="-344806" algn="l" defTabSz="1097280" rtl="0" eaLnBrk="1" latinLnBrk="0" hangingPunct="1">
              <a:lnSpc>
                <a:spcPct val="100000"/>
              </a:lnSpc>
              <a:spcBef>
                <a:spcPts val="0"/>
              </a:spcBef>
              <a:spcAft>
                <a:spcPts val="1440"/>
              </a:spcAft>
              <a:buClr>
                <a:schemeClr val="bg2"/>
              </a:buClr>
              <a:buFont typeface="Arial" panose="020B0604020202020204" pitchFamily="34" charset="0"/>
              <a:buChar char="•"/>
              <a:defRPr lang="en-US" sz="2400" kern="1200" dirty="0" smtClean="0">
                <a:solidFill>
                  <a:schemeClr val="tx1"/>
                </a:solidFill>
                <a:latin typeface="+mn-lt"/>
                <a:ea typeface="+mn-ea"/>
                <a:cs typeface="+mn-cs"/>
              </a:defRPr>
            </a:lvl1pPr>
            <a:lvl2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2pPr>
            <a:lvl3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3pPr>
            <a:lvl4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4pPr>
            <a:lvl5pPr indent="-344806" algn="l" defTabSz="1097280" rtl="0" eaLnBrk="1" latinLnBrk="0" hangingPunct="1">
              <a:lnSpc>
                <a:spcPct val="100000"/>
              </a:lnSpc>
              <a:spcBef>
                <a:spcPts val="0"/>
              </a:spcBef>
              <a:spcAft>
                <a:spcPts val="1440"/>
              </a:spcAft>
              <a:buClr>
                <a:schemeClr val="bg2"/>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
          <a:stretch/>
        </p:blipFill>
        <p:spPr>
          <a:xfrm>
            <a:off x="0" y="6431462"/>
            <a:ext cx="14642458" cy="1798139"/>
          </a:xfrm>
          <a:prstGeom prst="rect">
            <a:avLst/>
          </a:prstGeom>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spTree>
    <p:extLst>
      <p:ext uri="{BB962C8B-B14F-4D97-AF65-F5344CB8AC3E}">
        <p14:creationId xmlns:p14="http://schemas.microsoft.com/office/powerpoint/2010/main" val="1440007616"/>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Photo_Slide_Layou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7315200" y="4114799"/>
            <a:ext cx="3675888" cy="3609503"/>
          </a:xfrm>
        </p:spPr>
        <p:txBody>
          <a:bodyPr/>
          <a:lstStyle/>
          <a:p>
            <a:r>
              <a:rPr lang="en-US"/>
              <a:t>Click icon to add picture</a:t>
            </a:r>
          </a:p>
        </p:txBody>
      </p:sp>
      <p:sp>
        <p:nvSpPr>
          <p:cNvPr id="11" name="Picture Placeholder 10"/>
          <p:cNvSpPr>
            <a:spLocks noGrp="1"/>
          </p:cNvSpPr>
          <p:nvPr>
            <p:ph type="pic" sz="quarter" idx="15"/>
          </p:nvPr>
        </p:nvSpPr>
        <p:spPr>
          <a:xfrm>
            <a:off x="10984229" y="4114801"/>
            <a:ext cx="3653942" cy="3611135"/>
          </a:xfrm>
          <a:custGeom>
            <a:avLst/>
            <a:gdLst>
              <a:gd name="connsiteX0" fmla="*/ 0 w 3044952"/>
              <a:gd name="connsiteY0" fmla="*/ 0 h 3004282"/>
              <a:gd name="connsiteX1" fmla="*/ 3044952 w 3044952"/>
              <a:gd name="connsiteY1" fmla="*/ 0 h 3004282"/>
              <a:gd name="connsiteX2" fmla="*/ 3044952 w 3044952"/>
              <a:gd name="connsiteY2" fmla="*/ 1973509 h 3004282"/>
              <a:gd name="connsiteX3" fmla="*/ 3025012 w 3044952"/>
              <a:gd name="connsiteY3" fmla="*/ 2119672 h 3004282"/>
              <a:gd name="connsiteX4" fmla="*/ 2845673 w 3044952"/>
              <a:gd name="connsiteY4" fmla="*/ 2570643 h 3004282"/>
              <a:gd name="connsiteX5" fmla="*/ 2798966 w 3044952"/>
              <a:gd name="connsiteY5" fmla="*/ 2630884 h 3004282"/>
              <a:gd name="connsiteX6" fmla="*/ 2700138 w 3044952"/>
              <a:gd name="connsiteY6" fmla="*/ 2733950 h 3004282"/>
              <a:gd name="connsiteX7" fmla="*/ 2661857 w 3044952"/>
              <a:gd name="connsiteY7" fmla="*/ 2766074 h 3004282"/>
              <a:gd name="connsiteX8" fmla="*/ 2603175 w 3044952"/>
              <a:gd name="connsiteY8" fmla="*/ 2808725 h 3004282"/>
              <a:gd name="connsiteX9" fmla="*/ 2573346 w 3044952"/>
              <a:gd name="connsiteY9" fmla="*/ 2829163 h 3004282"/>
              <a:gd name="connsiteX10" fmla="*/ 2054105 w 3044952"/>
              <a:gd name="connsiteY10" fmla="*/ 3001574 h 3004282"/>
              <a:gd name="connsiteX11" fmla="*/ 2039007 w 3044952"/>
              <a:gd name="connsiteY11" fmla="*/ 3004282 h 3004282"/>
              <a:gd name="connsiteX12" fmla="*/ 0 w 3044952"/>
              <a:gd name="connsiteY12" fmla="*/ 3004282 h 3004282"/>
              <a:gd name="connsiteX0" fmla="*/ 0 w 3044952"/>
              <a:gd name="connsiteY0" fmla="*/ 0 h 3004282"/>
              <a:gd name="connsiteX1" fmla="*/ 3044952 w 3044952"/>
              <a:gd name="connsiteY1" fmla="*/ 0 h 3004282"/>
              <a:gd name="connsiteX2" fmla="*/ 3044952 w 3044952"/>
              <a:gd name="connsiteY2" fmla="*/ 1973509 h 3004282"/>
              <a:gd name="connsiteX3" fmla="*/ 3025012 w 3044952"/>
              <a:gd name="connsiteY3" fmla="*/ 2119672 h 3004282"/>
              <a:gd name="connsiteX4" fmla="*/ 2845673 w 3044952"/>
              <a:gd name="connsiteY4" fmla="*/ 2570643 h 3004282"/>
              <a:gd name="connsiteX5" fmla="*/ 2798966 w 3044952"/>
              <a:gd name="connsiteY5" fmla="*/ 2630884 h 3004282"/>
              <a:gd name="connsiteX6" fmla="*/ 2700138 w 3044952"/>
              <a:gd name="connsiteY6" fmla="*/ 2733950 h 3004282"/>
              <a:gd name="connsiteX7" fmla="*/ 2661857 w 3044952"/>
              <a:gd name="connsiteY7" fmla="*/ 2766074 h 3004282"/>
              <a:gd name="connsiteX8" fmla="*/ 2603175 w 3044952"/>
              <a:gd name="connsiteY8" fmla="*/ 2808725 h 3004282"/>
              <a:gd name="connsiteX9" fmla="*/ 2573346 w 3044952"/>
              <a:gd name="connsiteY9" fmla="*/ 2829163 h 3004282"/>
              <a:gd name="connsiteX10" fmla="*/ 2054105 w 3044952"/>
              <a:gd name="connsiteY10" fmla="*/ 3001574 h 3004282"/>
              <a:gd name="connsiteX11" fmla="*/ 2039007 w 3044952"/>
              <a:gd name="connsiteY11" fmla="*/ 3004282 h 3004282"/>
              <a:gd name="connsiteX12" fmla="*/ 0 w 3044952"/>
              <a:gd name="connsiteY12" fmla="*/ 3004282 h 3004282"/>
              <a:gd name="connsiteX13" fmla="*/ 0 w 3044952"/>
              <a:gd name="connsiteY13" fmla="*/ 0 h 3004282"/>
              <a:gd name="connsiteX0" fmla="*/ 0 w 3044952"/>
              <a:gd name="connsiteY0" fmla="*/ 0 h 3004282"/>
              <a:gd name="connsiteX1" fmla="*/ 3044952 w 3044952"/>
              <a:gd name="connsiteY1" fmla="*/ 0 h 3004282"/>
              <a:gd name="connsiteX2" fmla="*/ 3044952 w 3044952"/>
              <a:gd name="connsiteY2" fmla="*/ 1973509 h 3004282"/>
              <a:gd name="connsiteX3" fmla="*/ 3025012 w 3044952"/>
              <a:gd name="connsiteY3" fmla="*/ 2119672 h 3004282"/>
              <a:gd name="connsiteX4" fmla="*/ 2845673 w 3044952"/>
              <a:gd name="connsiteY4" fmla="*/ 2570643 h 3004282"/>
              <a:gd name="connsiteX5" fmla="*/ 2798966 w 3044952"/>
              <a:gd name="connsiteY5" fmla="*/ 2630884 h 3004282"/>
              <a:gd name="connsiteX6" fmla="*/ 2700138 w 3044952"/>
              <a:gd name="connsiteY6" fmla="*/ 2733950 h 3004282"/>
              <a:gd name="connsiteX7" fmla="*/ 2661857 w 3044952"/>
              <a:gd name="connsiteY7" fmla="*/ 2766074 h 3004282"/>
              <a:gd name="connsiteX8" fmla="*/ 2603175 w 3044952"/>
              <a:gd name="connsiteY8" fmla="*/ 2808725 h 3004282"/>
              <a:gd name="connsiteX9" fmla="*/ 2573346 w 3044952"/>
              <a:gd name="connsiteY9" fmla="*/ 2829163 h 3004282"/>
              <a:gd name="connsiteX10" fmla="*/ 2054105 w 3044952"/>
              <a:gd name="connsiteY10" fmla="*/ 3001574 h 3004282"/>
              <a:gd name="connsiteX11" fmla="*/ 2039007 w 3044952"/>
              <a:gd name="connsiteY11" fmla="*/ 3004282 h 3004282"/>
              <a:gd name="connsiteX12" fmla="*/ 0 w 3044952"/>
              <a:gd name="connsiteY12" fmla="*/ 3004282 h 3004282"/>
              <a:gd name="connsiteX13" fmla="*/ 0 w 3044952"/>
              <a:gd name="connsiteY13" fmla="*/ 0 h 3004282"/>
              <a:gd name="connsiteX0" fmla="*/ 0 w 3044952"/>
              <a:gd name="connsiteY0" fmla="*/ 0 h 3004282"/>
              <a:gd name="connsiteX1" fmla="*/ 3044952 w 3044952"/>
              <a:gd name="connsiteY1" fmla="*/ 0 h 3004282"/>
              <a:gd name="connsiteX2" fmla="*/ 3044952 w 3044952"/>
              <a:gd name="connsiteY2" fmla="*/ 1973509 h 3004282"/>
              <a:gd name="connsiteX3" fmla="*/ 3025012 w 3044952"/>
              <a:gd name="connsiteY3" fmla="*/ 2119672 h 3004282"/>
              <a:gd name="connsiteX4" fmla="*/ 2845673 w 3044952"/>
              <a:gd name="connsiteY4" fmla="*/ 2570643 h 3004282"/>
              <a:gd name="connsiteX5" fmla="*/ 2798966 w 3044952"/>
              <a:gd name="connsiteY5" fmla="*/ 2630884 h 3004282"/>
              <a:gd name="connsiteX6" fmla="*/ 2700138 w 3044952"/>
              <a:gd name="connsiteY6" fmla="*/ 2733950 h 3004282"/>
              <a:gd name="connsiteX7" fmla="*/ 2661857 w 3044952"/>
              <a:gd name="connsiteY7" fmla="*/ 2766074 h 3004282"/>
              <a:gd name="connsiteX8" fmla="*/ 2603175 w 3044952"/>
              <a:gd name="connsiteY8" fmla="*/ 2808725 h 3004282"/>
              <a:gd name="connsiteX9" fmla="*/ 2573346 w 3044952"/>
              <a:gd name="connsiteY9" fmla="*/ 2829163 h 3004282"/>
              <a:gd name="connsiteX10" fmla="*/ 2054105 w 3044952"/>
              <a:gd name="connsiteY10" fmla="*/ 3001574 h 3004282"/>
              <a:gd name="connsiteX11" fmla="*/ 2039007 w 3044952"/>
              <a:gd name="connsiteY11" fmla="*/ 3004282 h 3004282"/>
              <a:gd name="connsiteX12" fmla="*/ 0 w 3044952"/>
              <a:gd name="connsiteY12" fmla="*/ 3004282 h 3004282"/>
              <a:gd name="connsiteX13" fmla="*/ 0 w 3044952"/>
              <a:gd name="connsiteY13" fmla="*/ 0 h 3004282"/>
              <a:gd name="connsiteX0" fmla="*/ 0 w 3044952"/>
              <a:gd name="connsiteY0" fmla="*/ 0 h 3004282"/>
              <a:gd name="connsiteX1" fmla="*/ 3044952 w 3044952"/>
              <a:gd name="connsiteY1" fmla="*/ 0 h 3004282"/>
              <a:gd name="connsiteX2" fmla="*/ 3044952 w 3044952"/>
              <a:gd name="connsiteY2" fmla="*/ 1973509 h 3004282"/>
              <a:gd name="connsiteX3" fmla="*/ 3025012 w 3044952"/>
              <a:gd name="connsiteY3" fmla="*/ 2119672 h 3004282"/>
              <a:gd name="connsiteX4" fmla="*/ 2845673 w 3044952"/>
              <a:gd name="connsiteY4" fmla="*/ 2570643 h 3004282"/>
              <a:gd name="connsiteX5" fmla="*/ 2798966 w 3044952"/>
              <a:gd name="connsiteY5" fmla="*/ 2630884 h 3004282"/>
              <a:gd name="connsiteX6" fmla="*/ 2700138 w 3044952"/>
              <a:gd name="connsiteY6" fmla="*/ 2733950 h 3004282"/>
              <a:gd name="connsiteX7" fmla="*/ 2661857 w 3044952"/>
              <a:gd name="connsiteY7" fmla="*/ 2766074 h 3004282"/>
              <a:gd name="connsiteX8" fmla="*/ 2603175 w 3044952"/>
              <a:gd name="connsiteY8" fmla="*/ 2808725 h 3004282"/>
              <a:gd name="connsiteX9" fmla="*/ 2573346 w 3044952"/>
              <a:gd name="connsiteY9" fmla="*/ 2829163 h 3004282"/>
              <a:gd name="connsiteX10" fmla="*/ 2054105 w 3044952"/>
              <a:gd name="connsiteY10" fmla="*/ 3001574 h 3004282"/>
              <a:gd name="connsiteX11" fmla="*/ 2039007 w 3044952"/>
              <a:gd name="connsiteY11" fmla="*/ 3004282 h 3004282"/>
              <a:gd name="connsiteX12" fmla="*/ 0 w 3044952"/>
              <a:gd name="connsiteY12" fmla="*/ 3004282 h 3004282"/>
              <a:gd name="connsiteX13" fmla="*/ 0 w 3044952"/>
              <a:gd name="connsiteY13" fmla="*/ 0 h 3004282"/>
              <a:gd name="connsiteX0" fmla="*/ 0 w 3044952"/>
              <a:gd name="connsiteY0" fmla="*/ 0 h 3004282"/>
              <a:gd name="connsiteX1" fmla="*/ 3044952 w 3044952"/>
              <a:gd name="connsiteY1" fmla="*/ 0 h 3004282"/>
              <a:gd name="connsiteX2" fmla="*/ 3044952 w 3044952"/>
              <a:gd name="connsiteY2" fmla="*/ 1973509 h 3004282"/>
              <a:gd name="connsiteX3" fmla="*/ 3034035 w 3044952"/>
              <a:gd name="connsiteY3" fmla="*/ 2125687 h 3004282"/>
              <a:gd name="connsiteX4" fmla="*/ 2845673 w 3044952"/>
              <a:gd name="connsiteY4" fmla="*/ 2570643 h 3004282"/>
              <a:gd name="connsiteX5" fmla="*/ 2798966 w 3044952"/>
              <a:gd name="connsiteY5" fmla="*/ 2630884 h 3004282"/>
              <a:gd name="connsiteX6" fmla="*/ 2700138 w 3044952"/>
              <a:gd name="connsiteY6" fmla="*/ 2733950 h 3004282"/>
              <a:gd name="connsiteX7" fmla="*/ 2661857 w 3044952"/>
              <a:gd name="connsiteY7" fmla="*/ 2766074 h 3004282"/>
              <a:gd name="connsiteX8" fmla="*/ 2603175 w 3044952"/>
              <a:gd name="connsiteY8" fmla="*/ 2808725 h 3004282"/>
              <a:gd name="connsiteX9" fmla="*/ 2573346 w 3044952"/>
              <a:gd name="connsiteY9" fmla="*/ 2829163 h 3004282"/>
              <a:gd name="connsiteX10" fmla="*/ 2054105 w 3044952"/>
              <a:gd name="connsiteY10" fmla="*/ 3001574 h 3004282"/>
              <a:gd name="connsiteX11" fmla="*/ 2039007 w 3044952"/>
              <a:gd name="connsiteY11" fmla="*/ 3004282 h 3004282"/>
              <a:gd name="connsiteX12" fmla="*/ 0 w 3044952"/>
              <a:gd name="connsiteY12" fmla="*/ 3004282 h 3004282"/>
              <a:gd name="connsiteX13" fmla="*/ 0 w 3044952"/>
              <a:gd name="connsiteY13" fmla="*/ 0 h 3004282"/>
              <a:gd name="connsiteX0" fmla="*/ 0 w 3044952"/>
              <a:gd name="connsiteY0" fmla="*/ 0 h 3007590"/>
              <a:gd name="connsiteX1" fmla="*/ 3044952 w 3044952"/>
              <a:gd name="connsiteY1" fmla="*/ 0 h 3007590"/>
              <a:gd name="connsiteX2" fmla="*/ 3044952 w 3044952"/>
              <a:gd name="connsiteY2" fmla="*/ 1973509 h 3007590"/>
              <a:gd name="connsiteX3" fmla="*/ 3034035 w 3044952"/>
              <a:gd name="connsiteY3" fmla="*/ 2125687 h 3007590"/>
              <a:gd name="connsiteX4" fmla="*/ 2845673 w 3044952"/>
              <a:gd name="connsiteY4" fmla="*/ 2570643 h 3007590"/>
              <a:gd name="connsiteX5" fmla="*/ 2798966 w 3044952"/>
              <a:gd name="connsiteY5" fmla="*/ 2630884 h 3007590"/>
              <a:gd name="connsiteX6" fmla="*/ 2700138 w 3044952"/>
              <a:gd name="connsiteY6" fmla="*/ 2733950 h 3007590"/>
              <a:gd name="connsiteX7" fmla="*/ 2661857 w 3044952"/>
              <a:gd name="connsiteY7" fmla="*/ 2766074 h 3007590"/>
              <a:gd name="connsiteX8" fmla="*/ 2603175 w 3044952"/>
              <a:gd name="connsiteY8" fmla="*/ 2808725 h 3007590"/>
              <a:gd name="connsiteX9" fmla="*/ 2573346 w 3044952"/>
              <a:gd name="connsiteY9" fmla="*/ 2829163 h 3007590"/>
              <a:gd name="connsiteX10" fmla="*/ 2075160 w 3044952"/>
              <a:gd name="connsiteY10" fmla="*/ 3007590 h 3007590"/>
              <a:gd name="connsiteX11" fmla="*/ 2039007 w 3044952"/>
              <a:gd name="connsiteY11" fmla="*/ 3004282 h 3007590"/>
              <a:gd name="connsiteX12" fmla="*/ 0 w 3044952"/>
              <a:gd name="connsiteY12" fmla="*/ 3004282 h 3007590"/>
              <a:gd name="connsiteX13" fmla="*/ 0 w 3044952"/>
              <a:gd name="connsiteY13" fmla="*/ 0 h 3007590"/>
              <a:gd name="connsiteX0" fmla="*/ 0 w 3044952"/>
              <a:gd name="connsiteY0" fmla="*/ 0 h 3007590"/>
              <a:gd name="connsiteX1" fmla="*/ 3044952 w 3044952"/>
              <a:gd name="connsiteY1" fmla="*/ 0 h 3007590"/>
              <a:gd name="connsiteX2" fmla="*/ 3044952 w 3044952"/>
              <a:gd name="connsiteY2" fmla="*/ 1973509 h 3007590"/>
              <a:gd name="connsiteX3" fmla="*/ 3034035 w 3044952"/>
              <a:gd name="connsiteY3" fmla="*/ 2125687 h 3007590"/>
              <a:gd name="connsiteX4" fmla="*/ 2845673 w 3044952"/>
              <a:gd name="connsiteY4" fmla="*/ 2570643 h 3007590"/>
              <a:gd name="connsiteX5" fmla="*/ 2798966 w 3044952"/>
              <a:gd name="connsiteY5" fmla="*/ 2630884 h 3007590"/>
              <a:gd name="connsiteX6" fmla="*/ 2700138 w 3044952"/>
              <a:gd name="connsiteY6" fmla="*/ 2733950 h 3007590"/>
              <a:gd name="connsiteX7" fmla="*/ 2661857 w 3044952"/>
              <a:gd name="connsiteY7" fmla="*/ 2766074 h 3007590"/>
              <a:gd name="connsiteX8" fmla="*/ 2603175 w 3044952"/>
              <a:gd name="connsiteY8" fmla="*/ 2808725 h 3007590"/>
              <a:gd name="connsiteX9" fmla="*/ 2573346 w 3044952"/>
              <a:gd name="connsiteY9" fmla="*/ 2829163 h 3007590"/>
              <a:gd name="connsiteX10" fmla="*/ 2075160 w 3044952"/>
              <a:gd name="connsiteY10" fmla="*/ 3007590 h 3007590"/>
              <a:gd name="connsiteX11" fmla="*/ 2039007 w 3044952"/>
              <a:gd name="connsiteY11" fmla="*/ 3004282 h 3007590"/>
              <a:gd name="connsiteX12" fmla="*/ 0 w 3044952"/>
              <a:gd name="connsiteY12" fmla="*/ 3004282 h 3007590"/>
              <a:gd name="connsiteX13" fmla="*/ 0 w 3044952"/>
              <a:gd name="connsiteY13" fmla="*/ 0 h 3007590"/>
              <a:gd name="connsiteX0" fmla="*/ 0 w 3044952"/>
              <a:gd name="connsiteY0" fmla="*/ 0 h 3007590"/>
              <a:gd name="connsiteX1" fmla="*/ 3044952 w 3044952"/>
              <a:gd name="connsiteY1" fmla="*/ 0 h 3007590"/>
              <a:gd name="connsiteX2" fmla="*/ 3044952 w 3044952"/>
              <a:gd name="connsiteY2" fmla="*/ 1973509 h 3007590"/>
              <a:gd name="connsiteX3" fmla="*/ 3037043 w 3044952"/>
              <a:gd name="connsiteY3" fmla="*/ 2131703 h 3007590"/>
              <a:gd name="connsiteX4" fmla="*/ 2845673 w 3044952"/>
              <a:gd name="connsiteY4" fmla="*/ 2570643 h 3007590"/>
              <a:gd name="connsiteX5" fmla="*/ 2798966 w 3044952"/>
              <a:gd name="connsiteY5" fmla="*/ 2630884 h 3007590"/>
              <a:gd name="connsiteX6" fmla="*/ 2700138 w 3044952"/>
              <a:gd name="connsiteY6" fmla="*/ 2733950 h 3007590"/>
              <a:gd name="connsiteX7" fmla="*/ 2661857 w 3044952"/>
              <a:gd name="connsiteY7" fmla="*/ 2766074 h 3007590"/>
              <a:gd name="connsiteX8" fmla="*/ 2603175 w 3044952"/>
              <a:gd name="connsiteY8" fmla="*/ 2808725 h 3007590"/>
              <a:gd name="connsiteX9" fmla="*/ 2573346 w 3044952"/>
              <a:gd name="connsiteY9" fmla="*/ 2829163 h 3007590"/>
              <a:gd name="connsiteX10" fmla="*/ 2075160 w 3044952"/>
              <a:gd name="connsiteY10" fmla="*/ 3007590 h 3007590"/>
              <a:gd name="connsiteX11" fmla="*/ 2039007 w 3044952"/>
              <a:gd name="connsiteY11" fmla="*/ 3004282 h 3007590"/>
              <a:gd name="connsiteX12" fmla="*/ 0 w 3044952"/>
              <a:gd name="connsiteY12" fmla="*/ 3004282 h 3007590"/>
              <a:gd name="connsiteX13" fmla="*/ 0 w 3044952"/>
              <a:gd name="connsiteY13" fmla="*/ 0 h 3007590"/>
              <a:gd name="connsiteX0" fmla="*/ 0 w 3044952"/>
              <a:gd name="connsiteY0" fmla="*/ 0 h 3004582"/>
              <a:gd name="connsiteX1" fmla="*/ 3044952 w 3044952"/>
              <a:gd name="connsiteY1" fmla="*/ 0 h 3004582"/>
              <a:gd name="connsiteX2" fmla="*/ 3044952 w 3044952"/>
              <a:gd name="connsiteY2" fmla="*/ 1973509 h 3004582"/>
              <a:gd name="connsiteX3" fmla="*/ 3037043 w 3044952"/>
              <a:gd name="connsiteY3" fmla="*/ 2131703 h 3004582"/>
              <a:gd name="connsiteX4" fmla="*/ 2845673 w 3044952"/>
              <a:gd name="connsiteY4" fmla="*/ 2570643 h 3004582"/>
              <a:gd name="connsiteX5" fmla="*/ 2798966 w 3044952"/>
              <a:gd name="connsiteY5" fmla="*/ 2630884 h 3004582"/>
              <a:gd name="connsiteX6" fmla="*/ 2700138 w 3044952"/>
              <a:gd name="connsiteY6" fmla="*/ 2733950 h 3004582"/>
              <a:gd name="connsiteX7" fmla="*/ 2661857 w 3044952"/>
              <a:gd name="connsiteY7" fmla="*/ 2766074 h 3004582"/>
              <a:gd name="connsiteX8" fmla="*/ 2603175 w 3044952"/>
              <a:gd name="connsiteY8" fmla="*/ 2808725 h 3004582"/>
              <a:gd name="connsiteX9" fmla="*/ 2573346 w 3044952"/>
              <a:gd name="connsiteY9" fmla="*/ 2829163 h 3004582"/>
              <a:gd name="connsiteX10" fmla="*/ 2090199 w 3044952"/>
              <a:gd name="connsiteY10" fmla="*/ 3004582 h 3004582"/>
              <a:gd name="connsiteX11" fmla="*/ 2039007 w 3044952"/>
              <a:gd name="connsiteY11" fmla="*/ 3004282 h 3004582"/>
              <a:gd name="connsiteX12" fmla="*/ 0 w 3044952"/>
              <a:gd name="connsiteY12" fmla="*/ 3004282 h 3004582"/>
              <a:gd name="connsiteX13" fmla="*/ 0 w 3044952"/>
              <a:gd name="connsiteY13" fmla="*/ 0 h 3004582"/>
              <a:gd name="connsiteX0" fmla="*/ 0 w 3044952"/>
              <a:gd name="connsiteY0" fmla="*/ 0 h 3004582"/>
              <a:gd name="connsiteX1" fmla="*/ 3044952 w 3044952"/>
              <a:gd name="connsiteY1" fmla="*/ 0 h 3004582"/>
              <a:gd name="connsiteX2" fmla="*/ 3044952 w 3044952"/>
              <a:gd name="connsiteY2" fmla="*/ 1973509 h 3004582"/>
              <a:gd name="connsiteX3" fmla="*/ 3037043 w 3044952"/>
              <a:gd name="connsiteY3" fmla="*/ 2131703 h 3004582"/>
              <a:gd name="connsiteX4" fmla="*/ 2845673 w 3044952"/>
              <a:gd name="connsiteY4" fmla="*/ 2570643 h 3004582"/>
              <a:gd name="connsiteX5" fmla="*/ 2798966 w 3044952"/>
              <a:gd name="connsiteY5" fmla="*/ 2630884 h 3004582"/>
              <a:gd name="connsiteX6" fmla="*/ 2700138 w 3044952"/>
              <a:gd name="connsiteY6" fmla="*/ 2733950 h 3004582"/>
              <a:gd name="connsiteX7" fmla="*/ 2661857 w 3044952"/>
              <a:gd name="connsiteY7" fmla="*/ 2766074 h 3004582"/>
              <a:gd name="connsiteX8" fmla="*/ 2603175 w 3044952"/>
              <a:gd name="connsiteY8" fmla="*/ 2808725 h 3004582"/>
              <a:gd name="connsiteX9" fmla="*/ 2573346 w 3044952"/>
              <a:gd name="connsiteY9" fmla="*/ 2829163 h 3004582"/>
              <a:gd name="connsiteX10" fmla="*/ 2090199 w 3044952"/>
              <a:gd name="connsiteY10" fmla="*/ 3004582 h 3004582"/>
              <a:gd name="connsiteX11" fmla="*/ 2039007 w 3044952"/>
              <a:gd name="connsiteY11" fmla="*/ 3004282 h 3004582"/>
              <a:gd name="connsiteX12" fmla="*/ 0 w 3044952"/>
              <a:gd name="connsiteY12" fmla="*/ 3004282 h 3004582"/>
              <a:gd name="connsiteX13" fmla="*/ 0 w 3044952"/>
              <a:gd name="connsiteY13" fmla="*/ 0 h 3004582"/>
              <a:gd name="connsiteX0" fmla="*/ 0 w 3044952"/>
              <a:gd name="connsiteY0" fmla="*/ 0 h 3007919"/>
              <a:gd name="connsiteX1" fmla="*/ 3044952 w 3044952"/>
              <a:gd name="connsiteY1" fmla="*/ 0 h 3007919"/>
              <a:gd name="connsiteX2" fmla="*/ 3044952 w 3044952"/>
              <a:gd name="connsiteY2" fmla="*/ 1973509 h 3007919"/>
              <a:gd name="connsiteX3" fmla="*/ 3037043 w 3044952"/>
              <a:gd name="connsiteY3" fmla="*/ 2131703 h 3007919"/>
              <a:gd name="connsiteX4" fmla="*/ 2845673 w 3044952"/>
              <a:gd name="connsiteY4" fmla="*/ 2570643 h 3007919"/>
              <a:gd name="connsiteX5" fmla="*/ 2798966 w 3044952"/>
              <a:gd name="connsiteY5" fmla="*/ 2630884 h 3007919"/>
              <a:gd name="connsiteX6" fmla="*/ 2700138 w 3044952"/>
              <a:gd name="connsiteY6" fmla="*/ 2733950 h 3007919"/>
              <a:gd name="connsiteX7" fmla="*/ 2661857 w 3044952"/>
              <a:gd name="connsiteY7" fmla="*/ 2766074 h 3007919"/>
              <a:gd name="connsiteX8" fmla="*/ 2603175 w 3044952"/>
              <a:gd name="connsiteY8" fmla="*/ 2808725 h 3007919"/>
              <a:gd name="connsiteX9" fmla="*/ 2573346 w 3044952"/>
              <a:gd name="connsiteY9" fmla="*/ 2829163 h 3007919"/>
              <a:gd name="connsiteX10" fmla="*/ 2090199 w 3044952"/>
              <a:gd name="connsiteY10" fmla="*/ 3007919 h 3007919"/>
              <a:gd name="connsiteX11" fmla="*/ 2039007 w 3044952"/>
              <a:gd name="connsiteY11" fmla="*/ 3004282 h 3007919"/>
              <a:gd name="connsiteX12" fmla="*/ 0 w 3044952"/>
              <a:gd name="connsiteY12" fmla="*/ 3004282 h 3007919"/>
              <a:gd name="connsiteX13" fmla="*/ 0 w 3044952"/>
              <a:gd name="connsiteY13" fmla="*/ 0 h 3007919"/>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845673 w 3044952"/>
              <a:gd name="connsiteY4" fmla="*/ 2570643 h 3004282"/>
              <a:gd name="connsiteX5" fmla="*/ 2798966 w 3044952"/>
              <a:gd name="connsiteY5" fmla="*/ 2630884 h 3004282"/>
              <a:gd name="connsiteX6" fmla="*/ 2700138 w 3044952"/>
              <a:gd name="connsiteY6" fmla="*/ 2733950 h 3004282"/>
              <a:gd name="connsiteX7" fmla="*/ 2661857 w 3044952"/>
              <a:gd name="connsiteY7" fmla="*/ 2766074 h 3004282"/>
              <a:gd name="connsiteX8" fmla="*/ 2603175 w 3044952"/>
              <a:gd name="connsiteY8" fmla="*/ 2808725 h 3004282"/>
              <a:gd name="connsiteX9" fmla="*/ 2573346 w 3044952"/>
              <a:gd name="connsiteY9" fmla="*/ 2829163 h 3004282"/>
              <a:gd name="connsiteX10" fmla="*/ 2039007 w 3044952"/>
              <a:gd name="connsiteY10" fmla="*/ 3004282 h 3004282"/>
              <a:gd name="connsiteX11" fmla="*/ 0 w 3044952"/>
              <a:gd name="connsiteY11" fmla="*/ 3004282 h 3004282"/>
              <a:gd name="connsiteX12" fmla="*/ 0 w 3044952"/>
              <a:gd name="connsiteY12" fmla="*/ 0 h 3004282"/>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845673 w 3044952"/>
              <a:gd name="connsiteY4" fmla="*/ 2570643 h 3004282"/>
              <a:gd name="connsiteX5" fmla="*/ 2798966 w 3044952"/>
              <a:gd name="connsiteY5" fmla="*/ 2630884 h 3004282"/>
              <a:gd name="connsiteX6" fmla="*/ 2700138 w 3044952"/>
              <a:gd name="connsiteY6" fmla="*/ 2733950 h 3004282"/>
              <a:gd name="connsiteX7" fmla="*/ 2661857 w 3044952"/>
              <a:gd name="connsiteY7" fmla="*/ 2766074 h 3004282"/>
              <a:gd name="connsiteX8" fmla="*/ 2603175 w 3044952"/>
              <a:gd name="connsiteY8" fmla="*/ 2808725 h 3004282"/>
              <a:gd name="connsiteX9" fmla="*/ 2573346 w 3044952"/>
              <a:gd name="connsiteY9" fmla="*/ 2829163 h 3004282"/>
              <a:gd name="connsiteX10" fmla="*/ 2039007 w 3044952"/>
              <a:gd name="connsiteY10" fmla="*/ 3004282 h 3004282"/>
              <a:gd name="connsiteX11" fmla="*/ 0 w 3044952"/>
              <a:gd name="connsiteY11" fmla="*/ 3004282 h 3004282"/>
              <a:gd name="connsiteX12" fmla="*/ 0 w 3044952"/>
              <a:gd name="connsiteY12" fmla="*/ 0 h 3004282"/>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845673 w 3044952"/>
              <a:gd name="connsiteY4" fmla="*/ 2570643 h 3004282"/>
              <a:gd name="connsiteX5" fmla="*/ 2798966 w 3044952"/>
              <a:gd name="connsiteY5" fmla="*/ 2630884 h 3004282"/>
              <a:gd name="connsiteX6" fmla="*/ 2700138 w 3044952"/>
              <a:gd name="connsiteY6" fmla="*/ 2733950 h 3004282"/>
              <a:gd name="connsiteX7" fmla="*/ 2661857 w 3044952"/>
              <a:gd name="connsiteY7" fmla="*/ 2766074 h 3004282"/>
              <a:gd name="connsiteX8" fmla="*/ 2603175 w 3044952"/>
              <a:gd name="connsiteY8" fmla="*/ 2808725 h 3004282"/>
              <a:gd name="connsiteX9" fmla="*/ 2573346 w 3044952"/>
              <a:gd name="connsiteY9" fmla="*/ 2834160 h 3004282"/>
              <a:gd name="connsiteX10" fmla="*/ 2039007 w 3044952"/>
              <a:gd name="connsiteY10" fmla="*/ 3004282 h 3004282"/>
              <a:gd name="connsiteX11" fmla="*/ 0 w 3044952"/>
              <a:gd name="connsiteY11" fmla="*/ 3004282 h 3004282"/>
              <a:gd name="connsiteX12" fmla="*/ 0 w 3044952"/>
              <a:gd name="connsiteY12" fmla="*/ 0 h 3004282"/>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845673 w 3044952"/>
              <a:gd name="connsiteY4" fmla="*/ 2570643 h 3004282"/>
              <a:gd name="connsiteX5" fmla="*/ 2798966 w 3044952"/>
              <a:gd name="connsiteY5" fmla="*/ 2630884 h 3004282"/>
              <a:gd name="connsiteX6" fmla="*/ 2700138 w 3044952"/>
              <a:gd name="connsiteY6" fmla="*/ 2733950 h 3004282"/>
              <a:gd name="connsiteX7" fmla="*/ 2661857 w 3044952"/>
              <a:gd name="connsiteY7" fmla="*/ 2766074 h 3004282"/>
              <a:gd name="connsiteX8" fmla="*/ 2603175 w 3044952"/>
              <a:gd name="connsiteY8" fmla="*/ 2808725 h 3004282"/>
              <a:gd name="connsiteX9" fmla="*/ 2573346 w 3044952"/>
              <a:gd name="connsiteY9" fmla="*/ 2834160 h 3004282"/>
              <a:gd name="connsiteX10" fmla="*/ 2039007 w 3044952"/>
              <a:gd name="connsiteY10" fmla="*/ 3004282 h 3004282"/>
              <a:gd name="connsiteX11" fmla="*/ 0 w 3044952"/>
              <a:gd name="connsiteY11" fmla="*/ 3004282 h 3004282"/>
              <a:gd name="connsiteX12" fmla="*/ 0 w 3044952"/>
              <a:gd name="connsiteY12" fmla="*/ 0 h 3004282"/>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845673 w 3044952"/>
              <a:gd name="connsiteY4" fmla="*/ 2570643 h 3004282"/>
              <a:gd name="connsiteX5" fmla="*/ 2798966 w 3044952"/>
              <a:gd name="connsiteY5" fmla="*/ 2630884 h 3004282"/>
              <a:gd name="connsiteX6" fmla="*/ 2700138 w 3044952"/>
              <a:gd name="connsiteY6" fmla="*/ 2733950 h 3004282"/>
              <a:gd name="connsiteX7" fmla="*/ 2661857 w 3044952"/>
              <a:gd name="connsiteY7" fmla="*/ 2766074 h 3004282"/>
              <a:gd name="connsiteX8" fmla="*/ 2603175 w 3044952"/>
              <a:gd name="connsiteY8" fmla="*/ 2808725 h 3004282"/>
              <a:gd name="connsiteX9" fmla="*/ 2573346 w 3044952"/>
              <a:gd name="connsiteY9" fmla="*/ 2834160 h 3004282"/>
              <a:gd name="connsiteX10" fmla="*/ 2039007 w 3044952"/>
              <a:gd name="connsiteY10" fmla="*/ 3004282 h 3004282"/>
              <a:gd name="connsiteX11" fmla="*/ 0 w 3044952"/>
              <a:gd name="connsiteY11" fmla="*/ 3004282 h 3004282"/>
              <a:gd name="connsiteX12" fmla="*/ 0 w 3044952"/>
              <a:gd name="connsiteY12" fmla="*/ 0 h 3004282"/>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845673 w 3044952"/>
              <a:gd name="connsiteY4" fmla="*/ 2570643 h 3004282"/>
              <a:gd name="connsiteX5" fmla="*/ 2798966 w 3044952"/>
              <a:gd name="connsiteY5" fmla="*/ 2630884 h 3004282"/>
              <a:gd name="connsiteX6" fmla="*/ 2700138 w 3044952"/>
              <a:gd name="connsiteY6" fmla="*/ 2733950 h 3004282"/>
              <a:gd name="connsiteX7" fmla="*/ 2661857 w 3044952"/>
              <a:gd name="connsiteY7" fmla="*/ 2766074 h 3004282"/>
              <a:gd name="connsiteX8" fmla="*/ 2603175 w 3044952"/>
              <a:gd name="connsiteY8" fmla="*/ 2808725 h 3004282"/>
              <a:gd name="connsiteX9" fmla="*/ 2039007 w 3044952"/>
              <a:gd name="connsiteY9" fmla="*/ 3004282 h 3004282"/>
              <a:gd name="connsiteX10" fmla="*/ 0 w 3044952"/>
              <a:gd name="connsiteY10" fmla="*/ 3004282 h 3004282"/>
              <a:gd name="connsiteX11" fmla="*/ 0 w 3044952"/>
              <a:gd name="connsiteY11" fmla="*/ 0 h 3004282"/>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845673 w 3044952"/>
              <a:gd name="connsiteY4" fmla="*/ 2570643 h 3004282"/>
              <a:gd name="connsiteX5" fmla="*/ 2798966 w 3044952"/>
              <a:gd name="connsiteY5" fmla="*/ 2630884 h 3004282"/>
              <a:gd name="connsiteX6" fmla="*/ 2700138 w 3044952"/>
              <a:gd name="connsiteY6" fmla="*/ 2733950 h 3004282"/>
              <a:gd name="connsiteX7" fmla="*/ 2603175 w 3044952"/>
              <a:gd name="connsiteY7" fmla="*/ 2808725 h 3004282"/>
              <a:gd name="connsiteX8" fmla="*/ 2039007 w 3044952"/>
              <a:gd name="connsiteY8" fmla="*/ 3004282 h 3004282"/>
              <a:gd name="connsiteX9" fmla="*/ 0 w 3044952"/>
              <a:gd name="connsiteY9" fmla="*/ 3004282 h 3004282"/>
              <a:gd name="connsiteX10" fmla="*/ 0 w 3044952"/>
              <a:gd name="connsiteY10" fmla="*/ 0 h 3004282"/>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845673 w 3044952"/>
              <a:gd name="connsiteY4" fmla="*/ 2570643 h 3004282"/>
              <a:gd name="connsiteX5" fmla="*/ 2798966 w 3044952"/>
              <a:gd name="connsiteY5" fmla="*/ 2630884 h 3004282"/>
              <a:gd name="connsiteX6" fmla="*/ 2603175 w 3044952"/>
              <a:gd name="connsiteY6" fmla="*/ 2808725 h 3004282"/>
              <a:gd name="connsiteX7" fmla="*/ 2039007 w 3044952"/>
              <a:gd name="connsiteY7" fmla="*/ 3004282 h 3004282"/>
              <a:gd name="connsiteX8" fmla="*/ 0 w 3044952"/>
              <a:gd name="connsiteY8" fmla="*/ 3004282 h 3004282"/>
              <a:gd name="connsiteX9" fmla="*/ 0 w 3044952"/>
              <a:gd name="connsiteY9" fmla="*/ 0 h 3004282"/>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845673 w 3044952"/>
              <a:gd name="connsiteY4" fmla="*/ 2570643 h 3004282"/>
              <a:gd name="connsiteX5" fmla="*/ 2603175 w 3044952"/>
              <a:gd name="connsiteY5" fmla="*/ 2808725 h 3004282"/>
              <a:gd name="connsiteX6" fmla="*/ 2039007 w 3044952"/>
              <a:gd name="connsiteY6" fmla="*/ 3004282 h 3004282"/>
              <a:gd name="connsiteX7" fmla="*/ 0 w 3044952"/>
              <a:gd name="connsiteY7" fmla="*/ 3004282 h 3004282"/>
              <a:gd name="connsiteX8" fmla="*/ 0 w 3044952"/>
              <a:gd name="connsiteY8" fmla="*/ 0 h 3004282"/>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603175 w 3044952"/>
              <a:gd name="connsiteY4" fmla="*/ 2808725 h 3004282"/>
              <a:gd name="connsiteX5" fmla="*/ 2039007 w 3044952"/>
              <a:gd name="connsiteY5" fmla="*/ 3004282 h 3004282"/>
              <a:gd name="connsiteX6" fmla="*/ 0 w 3044952"/>
              <a:gd name="connsiteY6" fmla="*/ 3004282 h 3004282"/>
              <a:gd name="connsiteX7" fmla="*/ 0 w 3044952"/>
              <a:gd name="connsiteY7" fmla="*/ 0 h 3004282"/>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039007 w 3044952"/>
              <a:gd name="connsiteY4" fmla="*/ 3004282 h 3004282"/>
              <a:gd name="connsiteX5" fmla="*/ 0 w 3044952"/>
              <a:gd name="connsiteY5" fmla="*/ 3004282 h 3004282"/>
              <a:gd name="connsiteX6" fmla="*/ 0 w 3044952"/>
              <a:gd name="connsiteY6" fmla="*/ 0 h 3004282"/>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034011 w 3044952"/>
              <a:gd name="connsiteY4" fmla="*/ 3004282 h 3004282"/>
              <a:gd name="connsiteX5" fmla="*/ 0 w 3044952"/>
              <a:gd name="connsiteY5" fmla="*/ 3004282 h 3004282"/>
              <a:gd name="connsiteX6" fmla="*/ 0 w 3044952"/>
              <a:gd name="connsiteY6" fmla="*/ 0 h 3004282"/>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034011 w 3044952"/>
              <a:gd name="connsiteY4" fmla="*/ 3004282 h 3004282"/>
              <a:gd name="connsiteX5" fmla="*/ 0 w 3044952"/>
              <a:gd name="connsiteY5" fmla="*/ 3004282 h 3004282"/>
              <a:gd name="connsiteX6" fmla="*/ 0 w 3044952"/>
              <a:gd name="connsiteY6" fmla="*/ 0 h 3004282"/>
              <a:gd name="connsiteX0" fmla="*/ 0 w 3044952"/>
              <a:gd name="connsiteY0" fmla="*/ 0 h 3004282"/>
              <a:gd name="connsiteX1" fmla="*/ 3044952 w 3044952"/>
              <a:gd name="connsiteY1" fmla="*/ 0 h 3004282"/>
              <a:gd name="connsiteX2" fmla="*/ 3044952 w 3044952"/>
              <a:gd name="connsiteY2" fmla="*/ 1973509 h 3004282"/>
              <a:gd name="connsiteX3" fmla="*/ 3037043 w 3044952"/>
              <a:gd name="connsiteY3" fmla="*/ 2131703 h 3004282"/>
              <a:gd name="connsiteX4" fmla="*/ 2034011 w 3044952"/>
              <a:gd name="connsiteY4" fmla="*/ 3004282 h 3004282"/>
              <a:gd name="connsiteX5" fmla="*/ 0 w 3044952"/>
              <a:gd name="connsiteY5" fmla="*/ 3004282 h 3004282"/>
              <a:gd name="connsiteX6" fmla="*/ 0 w 3044952"/>
              <a:gd name="connsiteY6" fmla="*/ 0 h 3004282"/>
              <a:gd name="connsiteX0" fmla="*/ 0 w 3044952"/>
              <a:gd name="connsiteY0" fmla="*/ 0 h 3009279"/>
              <a:gd name="connsiteX1" fmla="*/ 3044952 w 3044952"/>
              <a:gd name="connsiteY1" fmla="*/ 0 h 3009279"/>
              <a:gd name="connsiteX2" fmla="*/ 3044952 w 3044952"/>
              <a:gd name="connsiteY2" fmla="*/ 1973509 h 3009279"/>
              <a:gd name="connsiteX3" fmla="*/ 3037043 w 3044952"/>
              <a:gd name="connsiteY3" fmla="*/ 2131703 h 3009279"/>
              <a:gd name="connsiteX4" fmla="*/ 2034011 w 3044952"/>
              <a:gd name="connsiteY4" fmla="*/ 3004282 h 3009279"/>
              <a:gd name="connsiteX5" fmla="*/ 0 w 3044952"/>
              <a:gd name="connsiteY5" fmla="*/ 3009279 h 3009279"/>
              <a:gd name="connsiteX6" fmla="*/ 0 w 3044952"/>
              <a:gd name="connsiteY6" fmla="*/ 0 h 3009279"/>
              <a:gd name="connsiteX0" fmla="*/ 0 w 3044952"/>
              <a:gd name="connsiteY0" fmla="*/ 0 h 3009279"/>
              <a:gd name="connsiteX1" fmla="*/ 3044952 w 3044952"/>
              <a:gd name="connsiteY1" fmla="*/ 0 h 3009279"/>
              <a:gd name="connsiteX2" fmla="*/ 3044952 w 3044952"/>
              <a:gd name="connsiteY2" fmla="*/ 1973509 h 3009279"/>
              <a:gd name="connsiteX3" fmla="*/ 3037043 w 3044952"/>
              <a:gd name="connsiteY3" fmla="*/ 2131703 h 3009279"/>
              <a:gd name="connsiteX4" fmla="*/ 2038324 w 3044952"/>
              <a:gd name="connsiteY4" fmla="*/ 3008596 h 3009279"/>
              <a:gd name="connsiteX5" fmla="*/ 0 w 3044952"/>
              <a:gd name="connsiteY5" fmla="*/ 3009279 h 3009279"/>
              <a:gd name="connsiteX6" fmla="*/ 0 w 3044952"/>
              <a:gd name="connsiteY6" fmla="*/ 0 h 3009279"/>
              <a:gd name="connsiteX0" fmla="*/ 0 w 3044952"/>
              <a:gd name="connsiteY0" fmla="*/ 0 h 3009279"/>
              <a:gd name="connsiteX1" fmla="*/ 3044952 w 3044952"/>
              <a:gd name="connsiteY1" fmla="*/ 0 h 3009279"/>
              <a:gd name="connsiteX2" fmla="*/ 3044952 w 3044952"/>
              <a:gd name="connsiteY2" fmla="*/ 1973509 h 3009279"/>
              <a:gd name="connsiteX3" fmla="*/ 3037043 w 3044952"/>
              <a:gd name="connsiteY3" fmla="*/ 2131703 h 3009279"/>
              <a:gd name="connsiteX4" fmla="*/ 2038324 w 3044952"/>
              <a:gd name="connsiteY4" fmla="*/ 3008596 h 3009279"/>
              <a:gd name="connsiteX5" fmla="*/ 0 w 3044952"/>
              <a:gd name="connsiteY5" fmla="*/ 3009279 h 3009279"/>
              <a:gd name="connsiteX6" fmla="*/ 0 w 3044952"/>
              <a:gd name="connsiteY6" fmla="*/ 0 h 3009279"/>
              <a:gd name="connsiteX0" fmla="*/ 0 w 3044952"/>
              <a:gd name="connsiteY0" fmla="*/ 0 h 3009279"/>
              <a:gd name="connsiteX1" fmla="*/ 3044952 w 3044952"/>
              <a:gd name="connsiteY1" fmla="*/ 0 h 3009279"/>
              <a:gd name="connsiteX2" fmla="*/ 3044952 w 3044952"/>
              <a:gd name="connsiteY2" fmla="*/ 1973509 h 3009279"/>
              <a:gd name="connsiteX3" fmla="*/ 3037043 w 3044952"/>
              <a:gd name="connsiteY3" fmla="*/ 2131703 h 3009279"/>
              <a:gd name="connsiteX4" fmla="*/ 2038324 w 3044952"/>
              <a:gd name="connsiteY4" fmla="*/ 3008596 h 3009279"/>
              <a:gd name="connsiteX5" fmla="*/ 0 w 3044952"/>
              <a:gd name="connsiteY5" fmla="*/ 3009279 h 3009279"/>
              <a:gd name="connsiteX6" fmla="*/ 0 w 3044952"/>
              <a:gd name="connsiteY6" fmla="*/ 0 h 30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952" h="3009279">
                <a:moveTo>
                  <a:pt x="0" y="0"/>
                </a:moveTo>
                <a:lnTo>
                  <a:pt x="3044952" y="0"/>
                </a:lnTo>
                <a:lnTo>
                  <a:pt x="3044952" y="1973509"/>
                </a:lnTo>
                <a:lnTo>
                  <a:pt x="3037043" y="2131703"/>
                </a:lnTo>
                <a:cubicBezTo>
                  <a:pt x="3022918" y="2282146"/>
                  <a:pt x="2825682" y="2961522"/>
                  <a:pt x="2038324" y="3008596"/>
                </a:cubicBezTo>
                <a:lnTo>
                  <a:pt x="0" y="3009279"/>
                </a:lnTo>
                <a:lnTo>
                  <a:pt x="0" y="0"/>
                </a:lnTo>
                <a:close/>
              </a:path>
            </a:pathLst>
          </a:custGeom>
        </p:spPr>
        <p:txBody>
          <a:bodyPr wrap="square">
            <a:noAutofit/>
          </a:bodyPr>
          <a:lstStyle/>
          <a:p>
            <a:r>
              <a:rPr lang="en-US"/>
              <a:t>Click icon to add picture</a:t>
            </a:r>
          </a:p>
        </p:txBody>
      </p:sp>
      <p:sp>
        <p:nvSpPr>
          <p:cNvPr id="9" name="Picture Placeholder 8"/>
          <p:cNvSpPr>
            <a:spLocks noGrp="1"/>
          </p:cNvSpPr>
          <p:nvPr>
            <p:ph type="pic" sz="quarter" idx="13"/>
          </p:nvPr>
        </p:nvSpPr>
        <p:spPr>
          <a:xfrm>
            <a:off x="7315201" y="0"/>
            <a:ext cx="7326630" cy="4114800"/>
          </a:xfrm>
        </p:spPr>
        <p:txBody>
          <a:bodyPr/>
          <a:lstStyle/>
          <a:p>
            <a:r>
              <a:rPr lang="en-US"/>
              <a:t>Click icon to add picture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
          <a:stretch/>
        </p:blipFill>
        <p:spPr>
          <a:xfrm>
            <a:off x="0" y="6431462"/>
            <a:ext cx="14642458" cy="1798139"/>
          </a:xfrm>
          <a:prstGeom prst="rect">
            <a:avLst/>
          </a:prstGeom>
        </p:spPr>
      </p:pic>
      <p:sp>
        <p:nvSpPr>
          <p:cNvPr id="2" name="Title 1"/>
          <p:cNvSpPr>
            <a:spLocks noGrp="1"/>
          </p:cNvSpPr>
          <p:nvPr>
            <p:ph type="title"/>
          </p:nvPr>
        </p:nvSpPr>
        <p:spPr>
          <a:xfrm>
            <a:off x="903348" y="679755"/>
            <a:ext cx="5616538" cy="1180242"/>
          </a:xfrm>
        </p:spPr>
        <p:txBody>
          <a:bodyPr anchor="b"/>
          <a:lstStyle/>
          <a:p>
            <a:r>
              <a:rPr lang="en-US"/>
              <a:t>Click to edit Master title style</a:t>
            </a:r>
          </a:p>
        </p:txBody>
      </p:sp>
      <p:sp>
        <p:nvSpPr>
          <p:cNvPr id="3" name="Content Placeholder 2"/>
          <p:cNvSpPr>
            <a:spLocks noGrp="1"/>
          </p:cNvSpPr>
          <p:nvPr>
            <p:ph idx="1"/>
          </p:nvPr>
        </p:nvSpPr>
        <p:spPr>
          <a:xfrm>
            <a:off x="923667" y="2381250"/>
            <a:ext cx="5616538" cy="4985782"/>
          </a:xfrm>
        </p:spPr>
        <p:txBody>
          <a:bodyPr lIns="137160">
            <a:noAutofit/>
          </a:bodyPr>
          <a:lstStyle>
            <a:lvl1pPr marL="337186" indent="-344806" algn="l" defTabSz="1097280" rtl="0" eaLnBrk="1" latinLnBrk="0" hangingPunct="1">
              <a:lnSpc>
                <a:spcPct val="100000"/>
              </a:lnSpc>
              <a:spcBef>
                <a:spcPts val="0"/>
              </a:spcBef>
              <a:spcAft>
                <a:spcPts val="1440"/>
              </a:spcAft>
              <a:buClr>
                <a:schemeClr val="bg2"/>
              </a:buClr>
              <a:buFont typeface="Arial" panose="020B0604020202020204" pitchFamily="34" charset="0"/>
              <a:buChar char="•"/>
              <a:defRPr lang="en-US" sz="2400" kern="1200" dirty="0" smtClean="0">
                <a:solidFill>
                  <a:schemeClr val="tx1"/>
                </a:solidFill>
                <a:latin typeface="+mn-lt"/>
                <a:ea typeface="+mn-ea"/>
                <a:cs typeface="+mn-cs"/>
              </a:defRPr>
            </a:lvl1pPr>
            <a:lvl2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2pPr>
            <a:lvl3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3pPr>
            <a:lvl4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4pPr>
            <a:lvl5pPr indent="-344806" algn="l" defTabSz="1097280" rtl="0" eaLnBrk="1" latinLnBrk="0" hangingPunct="1">
              <a:lnSpc>
                <a:spcPct val="100000"/>
              </a:lnSpc>
              <a:spcBef>
                <a:spcPts val="0"/>
              </a:spcBef>
              <a:spcAft>
                <a:spcPts val="1440"/>
              </a:spcAft>
              <a:buClr>
                <a:schemeClr val="bg2"/>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spTree>
    <p:extLst>
      <p:ext uri="{BB962C8B-B14F-4D97-AF65-F5344CB8AC3E}">
        <p14:creationId xmlns:p14="http://schemas.microsoft.com/office/powerpoint/2010/main" val="3663188290"/>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hoto_Slide_Layou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 y="1"/>
            <a:ext cx="14641830" cy="7724346"/>
          </a:xfrm>
          <a:custGeom>
            <a:avLst/>
            <a:gdLst>
              <a:gd name="connsiteX0" fmla="*/ 0 w 12201525"/>
              <a:gd name="connsiteY0" fmla="*/ 0 h 6433282"/>
              <a:gd name="connsiteX1" fmla="*/ 12201525 w 12201525"/>
              <a:gd name="connsiteY1" fmla="*/ 0 h 6433282"/>
              <a:gd name="connsiteX2" fmla="*/ 12201525 w 12201525"/>
              <a:gd name="connsiteY2" fmla="*/ 5380160 h 6433282"/>
              <a:gd name="connsiteX3" fmla="*/ 12178536 w 12201525"/>
              <a:gd name="connsiteY3" fmla="*/ 5548672 h 6433282"/>
              <a:gd name="connsiteX4" fmla="*/ 11262871 w 12201525"/>
              <a:gd name="connsiteY4" fmla="*/ 6421186 h 6433282"/>
              <a:gd name="connsiteX5" fmla="*/ 11193403 w 12201525"/>
              <a:gd name="connsiteY5" fmla="*/ 6433282 h 6433282"/>
              <a:gd name="connsiteX6" fmla="*/ 0 w 12201525"/>
              <a:gd name="connsiteY6" fmla="*/ 6433282 h 6433282"/>
              <a:gd name="connsiteX0" fmla="*/ 0 w 12201525"/>
              <a:gd name="connsiteY0" fmla="*/ 0 h 6433282"/>
              <a:gd name="connsiteX1" fmla="*/ 12201525 w 12201525"/>
              <a:gd name="connsiteY1" fmla="*/ 0 h 6433282"/>
              <a:gd name="connsiteX2" fmla="*/ 12201525 w 12201525"/>
              <a:gd name="connsiteY2" fmla="*/ 5380160 h 6433282"/>
              <a:gd name="connsiteX3" fmla="*/ 12178536 w 12201525"/>
              <a:gd name="connsiteY3" fmla="*/ 5548672 h 6433282"/>
              <a:gd name="connsiteX4" fmla="*/ 11278111 w 12201525"/>
              <a:gd name="connsiteY4" fmla="*/ 6428806 h 6433282"/>
              <a:gd name="connsiteX5" fmla="*/ 11193403 w 12201525"/>
              <a:gd name="connsiteY5" fmla="*/ 6433282 h 6433282"/>
              <a:gd name="connsiteX6" fmla="*/ 0 w 12201525"/>
              <a:gd name="connsiteY6" fmla="*/ 6433282 h 6433282"/>
              <a:gd name="connsiteX7" fmla="*/ 0 w 12201525"/>
              <a:gd name="connsiteY7" fmla="*/ 0 h 6433282"/>
              <a:gd name="connsiteX0" fmla="*/ 0 w 12201525"/>
              <a:gd name="connsiteY0" fmla="*/ 0 h 6433282"/>
              <a:gd name="connsiteX1" fmla="*/ 12201525 w 12201525"/>
              <a:gd name="connsiteY1" fmla="*/ 0 h 6433282"/>
              <a:gd name="connsiteX2" fmla="*/ 12201525 w 12201525"/>
              <a:gd name="connsiteY2" fmla="*/ 5380160 h 6433282"/>
              <a:gd name="connsiteX3" fmla="*/ 12178536 w 12201525"/>
              <a:gd name="connsiteY3" fmla="*/ 5548672 h 6433282"/>
              <a:gd name="connsiteX4" fmla="*/ 11289541 w 12201525"/>
              <a:gd name="connsiteY4" fmla="*/ 6428806 h 6433282"/>
              <a:gd name="connsiteX5" fmla="*/ 11193403 w 12201525"/>
              <a:gd name="connsiteY5" fmla="*/ 6433282 h 6433282"/>
              <a:gd name="connsiteX6" fmla="*/ 0 w 12201525"/>
              <a:gd name="connsiteY6" fmla="*/ 6433282 h 6433282"/>
              <a:gd name="connsiteX7" fmla="*/ 0 w 12201525"/>
              <a:gd name="connsiteY7" fmla="*/ 0 h 6433282"/>
              <a:gd name="connsiteX0" fmla="*/ 0 w 12201525"/>
              <a:gd name="connsiteY0" fmla="*/ 0 h 6433282"/>
              <a:gd name="connsiteX1" fmla="*/ 12201525 w 12201525"/>
              <a:gd name="connsiteY1" fmla="*/ 0 h 6433282"/>
              <a:gd name="connsiteX2" fmla="*/ 12201525 w 12201525"/>
              <a:gd name="connsiteY2" fmla="*/ 5380160 h 6433282"/>
              <a:gd name="connsiteX3" fmla="*/ 12189966 w 12201525"/>
              <a:gd name="connsiteY3" fmla="*/ 5560102 h 6433282"/>
              <a:gd name="connsiteX4" fmla="*/ 11289541 w 12201525"/>
              <a:gd name="connsiteY4" fmla="*/ 6428806 h 6433282"/>
              <a:gd name="connsiteX5" fmla="*/ 11193403 w 12201525"/>
              <a:gd name="connsiteY5" fmla="*/ 6433282 h 6433282"/>
              <a:gd name="connsiteX6" fmla="*/ 0 w 12201525"/>
              <a:gd name="connsiteY6" fmla="*/ 6433282 h 6433282"/>
              <a:gd name="connsiteX7" fmla="*/ 0 w 12201525"/>
              <a:gd name="connsiteY7" fmla="*/ 0 h 6433282"/>
              <a:gd name="connsiteX0" fmla="*/ 0 w 12201525"/>
              <a:gd name="connsiteY0" fmla="*/ 0 h 6433282"/>
              <a:gd name="connsiteX1" fmla="*/ 12201525 w 12201525"/>
              <a:gd name="connsiteY1" fmla="*/ 0 h 6433282"/>
              <a:gd name="connsiteX2" fmla="*/ 12201525 w 12201525"/>
              <a:gd name="connsiteY2" fmla="*/ 5380160 h 6433282"/>
              <a:gd name="connsiteX3" fmla="*/ 12189966 w 12201525"/>
              <a:gd name="connsiteY3" fmla="*/ 5560102 h 6433282"/>
              <a:gd name="connsiteX4" fmla="*/ 11289541 w 12201525"/>
              <a:gd name="connsiteY4" fmla="*/ 6428806 h 6433282"/>
              <a:gd name="connsiteX5" fmla="*/ 11193403 w 12201525"/>
              <a:gd name="connsiteY5" fmla="*/ 6433282 h 6433282"/>
              <a:gd name="connsiteX6" fmla="*/ 0 w 12201525"/>
              <a:gd name="connsiteY6" fmla="*/ 6433282 h 6433282"/>
              <a:gd name="connsiteX7" fmla="*/ 0 w 12201525"/>
              <a:gd name="connsiteY7" fmla="*/ 0 h 6433282"/>
              <a:gd name="connsiteX0" fmla="*/ 0 w 12201525"/>
              <a:gd name="connsiteY0" fmla="*/ 0 h 6436955"/>
              <a:gd name="connsiteX1" fmla="*/ 12201525 w 12201525"/>
              <a:gd name="connsiteY1" fmla="*/ 0 h 6436955"/>
              <a:gd name="connsiteX2" fmla="*/ 12201525 w 12201525"/>
              <a:gd name="connsiteY2" fmla="*/ 5380160 h 6436955"/>
              <a:gd name="connsiteX3" fmla="*/ 12189966 w 12201525"/>
              <a:gd name="connsiteY3" fmla="*/ 5560102 h 6436955"/>
              <a:gd name="connsiteX4" fmla="*/ 11289541 w 12201525"/>
              <a:gd name="connsiteY4" fmla="*/ 6428806 h 6436955"/>
              <a:gd name="connsiteX5" fmla="*/ 11193403 w 12201525"/>
              <a:gd name="connsiteY5" fmla="*/ 6436955 h 6436955"/>
              <a:gd name="connsiteX6" fmla="*/ 0 w 12201525"/>
              <a:gd name="connsiteY6" fmla="*/ 6433282 h 6436955"/>
              <a:gd name="connsiteX7" fmla="*/ 0 w 12201525"/>
              <a:gd name="connsiteY7" fmla="*/ 0 h 643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1525" h="6436955">
                <a:moveTo>
                  <a:pt x="0" y="0"/>
                </a:moveTo>
                <a:lnTo>
                  <a:pt x="12201525" y="0"/>
                </a:lnTo>
                <a:lnTo>
                  <a:pt x="12201525" y="5380160"/>
                </a:lnTo>
                <a:lnTo>
                  <a:pt x="12189966" y="5560102"/>
                </a:lnTo>
                <a:cubicBezTo>
                  <a:pt x="12041656" y="6238734"/>
                  <a:pt x="11550289" y="6382994"/>
                  <a:pt x="11289541" y="6428806"/>
                </a:cubicBezTo>
                <a:lnTo>
                  <a:pt x="11193403" y="6436955"/>
                </a:lnTo>
                <a:lnTo>
                  <a:pt x="0" y="6433282"/>
                </a:lnTo>
                <a:lnTo>
                  <a:pt x="0" y="0"/>
                </a:lnTo>
                <a:close/>
              </a:path>
            </a:pathLst>
          </a:custGeom>
        </p:spPr>
        <p:txBody>
          <a:bodyPr wrap="square">
            <a:noAutofit/>
          </a:bodyPr>
          <a:lstStyle/>
          <a:p>
            <a:r>
              <a:rPr lang="en-US"/>
              <a:t>Click icon to add picture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
          <a:stretch/>
        </p:blipFill>
        <p:spPr>
          <a:xfrm>
            <a:off x="0" y="6431462"/>
            <a:ext cx="14642458" cy="1798139"/>
          </a:xfrm>
          <a:prstGeom prst="rect">
            <a:avLst/>
          </a:prstGeom>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spTree>
    <p:extLst>
      <p:ext uri="{BB962C8B-B14F-4D97-AF65-F5344CB8AC3E}">
        <p14:creationId xmlns:p14="http://schemas.microsoft.com/office/powerpoint/2010/main" val="125858151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vider_Slide">
    <p:spTree>
      <p:nvGrpSpPr>
        <p:cNvPr id="1" name=""/>
        <p:cNvGrpSpPr/>
        <p:nvPr/>
      </p:nvGrpSpPr>
      <p:grpSpPr>
        <a:xfrm>
          <a:off x="0" y="0"/>
          <a:ext cx="0" cy="0"/>
          <a:chOff x="0" y="0"/>
          <a:chExt cx="0" cy="0"/>
        </a:xfrm>
      </p:grpSpPr>
      <p:sp>
        <p:nvSpPr>
          <p:cNvPr id="2" name="Title 1"/>
          <p:cNvSpPr>
            <a:spLocks noGrp="1"/>
          </p:cNvSpPr>
          <p:nvPr>
            <p:ph type="ctrTitle"/>
          </p:nvPr>
        </p:nvSpPr>
        <p:spPr>
          <a:xfrm>
            <a:off x="1259832" y="3163062"/>
            <a:ext cx="10972800" cy="1804036"/>
          </a:xfrm>
        </p:spPr>
        <p:txBody>
          <a:bodyPr lIns="73152" rIns="0" anchor="ctr">
            <a:noAutofit/>
          </a:bodyPr>
          <a:lstStyle>
            <a:lvl1pPr algn="l">
              <a:defRPr sz="6960" spc="168"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290314" y="5097701"/>
            <a:ext cx="10972800" cy="504192"/>
          </a:xfrm>
        </p:spPr>
        <p:txBody>
          <a:bodyPr lIns="100584" rIns="118872" anchor="ctr"/>
          <a:lstStyle>
            <a:lvl1pPr marL="0" indent="0" algn="l">
              <a:buNone/>
              <a:defRPr sz="2880" spc="48" baseline="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7"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32631" y="591189"/>
            <a:ext cx="1724728" cy="1724728"/>
          </a:xfrm>
          <a:prstGeom prst="rect">
            <a:avLst/>
          </a:prstGeom>
        </p:spPr>
      </p:pic>
    </p:spTree>
    <p:extLst>
      <p:ext uri="{BB962C8B-B14F-4D97-AF65-F5344CB8AC3E}">
        <p14:creationId xmlns:p14="http://schemas.microsoft.com/office/powerpoint/2010/main" val="3346244224"/>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Divider_Slide_No_Spark">
    <p:spTree>
      <p:nvGrpSpPr>
        <p:cNvPr id="1" name=""/>
        <p:cNvGrpSpPr/>
        <p:nvPr/>
      </p:nvGrpSpPr>
      <p:grpSpPr>
        <a:xfrm>
          <a:off x="0" y="0"/>
          <a:ext cx="0" cy="0"/>
          <a:chOff x="0" y="0"/>
          <a:chExt cx="0" cy="0"/>
        </a:xfrm>
      </p:grpSpPr>
      <p:sp>
        <p:nvSpPr>
          <p:cNvPr id="2" name="Title 1"/>
          <p:cNvSpPr>
            <a:spLocks noGrp="1"/>
          </p:cNvSpPr>
          <p:nvPr>
            <p:ph type="ctrTitle"/>
          </p:nvPr>
        </p:nvSpPr>
        <p:spPr>
          <a:xfrm>
            <a:off x="1259832" y="3163062"/>
            <a:ext cx="10972800" cy="1804036"/>
          </a:xfrm>
        </p:spPr>
        <p:txBody>
          <a:bodyPr lIns="73152" rIns="0" anchor="ctr">
            <a:noAutofit/>
          </a:bodyPr>
          <a:lstStyle>
            <a:lvl1pPr algn="l">
              <a:defRPr sz="6960" spc="168"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290314" y="5097701"/>
            <a:ext cx="10972800" cy="504192"/>
          </a:xfrm>
        </p:spPr>
        <p:txBody>
          <a:bodyPr lIns="100584" rIns="118872" anchor="ctr"/>
          <a:lstStyle>
            <a:lvl1pPr marL="0" indent="0" algn="l">
              <a:buNone/>
              <a:defRPr sz="2880" spc="48" baseline="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7"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spTree>
    <p:extLst>
      <p:ext uri="{BB962C8B-B14F-4D97-AF65-F5344CB8AC3E}">
        <p14:creationId xmlns:p14="http://schemas.microsoft.com/office/powerpoint/2010/main" val="3919962689"/>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Bullet_List_Alt_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
          <a:stretch/>
        </p:blipFill>
        <p:spPr>
          <a:xfrm>
            <a:off x="0" y="6431462"/>
            <a:ext cx="14642458" cy="1798139"/>
          </a:xfrm>
          <a:prstGeom prst="rect">
            <a:avLst/>
          </a:prstGeom>
        </p:spPr>
      </p:pic>
      <p:sp>
        <p:nvSpPr>
          <p:cNvPr id="2" name="Title 1"/>
          <p:cNvSpPr>
            <a:spLocks noGrp="1"/>
          </p:cNvSpPr>
          <p:nvPr>
            <p:ph type="title"/>
          </p:nvPr>
        </p:nvSpPr>
        <p:spPr/>
        <p:txBody>
          <a:bodyPr/>
          <a:lstStyle>
            <a:lvl1pPr>
              <a:defRPr spc="96" baseline="0"/>
            </a:lvl1pPr>
          </a:lstStyle>
          <a:p>
            <a:r>
              <a:rPr lang="en-US"/>
              <a:t>Click to edit Master title style</a:t>
            </a:r>
          </a:p>
        </p:txBody>
      </p:sp>
      <p:sp>
        <p:nvSpPr>
          <p:cNvPr id="3" name="Content Placeholder 2"/>
          <p:cNvSpPr>
            <a:spLocks noGrp="1"/>
          </p:cNvSpPr>
          <p:nvPr>
            <p:ph idx="1"/>
          </p:nvPr>
        </p:nvSpPr>
        <p:spPr>
          <a:xfrm>
            <a:off x="903348" y="2381670"/>
            <a:ext cx="12309732" cy="4997839"/>
          </a:xfrm>
        </p:spPr>
        <p:txBody>
          <a:bodyPr lIns="137160"/>
          <a:lstStyle>
            <a:lvl1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1pPr>
            <a:lvl2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2pPr>
            <a:lvl3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3pPr>
            <a:lvl4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4pPr>
            <a:lvl5pPr indent="-344806" algn="l" defTabSz="1097280" rtl="0" eaLnBrk="1" latinLnBrk="0" hangingPunct="1">
              <a:lnSpc>
                <a:spcPct val="100000"/>
              </a:lnSpc>
              <a:spcBef>
                <a:spcPts val="0"/>
              </a:spcBef>
              <a:spcAft>
                <a:spcPts val="1440"/>
              </a:spcAft>
              <a:buClr>
                <a:schemeClr val="bg2"/>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spTree>
    <p:extLst>
      <p:ext uri="{BB962C8B-B14F-4D97-AF65-F5344CB8AC3E}">
        <p14:creationId xmlns:p14="http://schemas.microsoft.com/office/powerpoint/2010/main" val="1336635487"/>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ext_Slide_Alt_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
          <a:stretch/>
        </p:blipFill>
        <p:spPr>
          <a:xfrm>
            <a:off x="0" y="6431462"/>
            <a:ext cx="14642458" cy="179813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9770" y="2381670"/>
            <a:ext cx="12300060" cy="4985782"/>
          </a:xfrm>
        </p:spPr>
        <p:txBody>
          <a:bodyPr lIns="137160">
            <a:noAutofit/>
          </a:bodyPr>
          <a:lstStyle>
            <a:lvl1pPr marL="337186" indent="-344806" algn="l" defTabSz="1097280" rtl="0" eaLnBrk="1" latinLnBrk="0" hangingPunct="1">
              <a:lnSpc>
                <a:spcPct val="100000"/>
              </a:lnSpc>
              <a:spcBef>
                <a:spcPts val="0"/>
              </a:spcBef>
              <a:spcAft>
                <a:spcPts val="1440"/>
              </a:spcAft>
              <a:buClr>
                <a:schemeClr val="bg2"/>
              </a:buClr>
              <a:buFont typeface="Arial" panose="020B0604020202020204" pitchFamily="34" charset="0"/>
              <a:buChar char="•"/>
              <a:defRPr lang="en-US" sz="2400" kern="1200" dirty="0" smtClean="0">
                <a:solidFill>
                  <a:schemeClr val="tx1"/>
                </a:solidFill>
                <a:latin typeface="+mn-lt"/>
                <a:ea typeface="+mn-ea"/>
                <a:cs typeface="+mn-cs"/>
              </a:defRPr>
            </a:lvl1pPr>
            <a:lvl2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2pPr>
            <a:lvl3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3pPr>
            <a:lvl4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4pPr>
            <a:lvl5pPr indent="-344806" algn="l" defTabSz="1097280" rtl="0" eaLnBrk="1" latinLnBrk="0" hangingPunct="1">
              <a:lnSpc>
                <a:spcPct val="100000"/>
              </a:lnSpc>
              <a:spcBef>
                <a:spcPts val="0"/>
              </a:spcBef>
              <a:spcAft>
                <a:spcPts val="1440"/>
              </a:spcAft>
              <a:buClr>
                <a:schemeClr val="bg2"/>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spTree>
    <p:extLst>
      <p:ext uri="{BB962C8B-B14F-4D97-AF65-F5344CB8AC3E}">
        <p14:creationId xmlns:p14="http://schemas.microsoft.com/office/powerpoint/2010/main" val="2876340848"/>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E40635-7A20-6B4B-9D6E-9BE19D9B5CFE}"/>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Subtitle 2">
            <a:extLst>
              <a:ext uri="{FF2B5EF4-FFF2-40B4-BE49-F238E27FC236}">
                <a16:creationId xmlns:a16="http://schemas.microsoft.com/office/drawing/2014/main" id="{7C9D54CF-D45E-B24F-8515-ED528BADA633}"/>
              </a:ext>
            </a:extLst>
          </p:cNvPr>
          <p:cNvSpPr>
            <a:spLocks noGrp="1"/>
          </p:cNvSpPr>
          <p:nvPr>
            <p:ph type="subTitle" idx="1"/>
          </p:nvPr>
        </p:nvSpPr>
        <p:spPr>
          <a:xfrm>
            <a:off x="1269993" y="4660115"/>
            <a:ext cx="12561099" cy="504192"/>
          </a:xfrm>
        </p:spPr>
        <p:txBody>
          <a:bodyPr lIns="100584" rIns="118872" anchor="ctr"/>
          <a:lstStyle>
            <a:lvl1pPr marL="0" indent="0" algn="l">
              <a:buNone/>
              <a:defRPr sz="2800" b="0" i="0" spc="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 name="Picture 1">
            <a:extLst>
              <a:ext uri="{FF2B5EF4-FFF2-40B4-BE49-F238E27FC236}">
                <a16:creationId xmlns:a16="http://schemas.microsoft.com/office/drawing/2014/main" id="{8303E8BB-4C93-3707-9056-22F390F04C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4786" y="759438"/>
            <a:ext cx="2796652" cy="485860"/>
          </a:xfrm>
          <a:prstGeom prst="rect">
            <a:avLst/>
          </a:prstGeom>
        </p:spPr>
      </p:pic>
    </p:spTree>
    <p:extLst>
      <p:ext uri="{BB962C8B-B14F-4D97-AF65-F5344CB8AC3E}">
        <p14:creationId xmlns:p14="http://schemas.microsoft.com/office/powerpoint/2010/main" val="4091162857"/>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olumn_Text_Slide_Alt_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
          <a:stretch/>
        </p:blipFill>
        <p:spPr>
          <a:xfrm>
            <a:off x="0" y="6431462"/>
            <a:ext cx="14642458" cy="179813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sp>
        <p:nvSpPr>
          <p:cNvPr id="8" name="Content Placeholder 2"/>
          <p:cNvSpPr>
            <a:spLocks noGrp="1"/>
          </p:cNvSpPr>
          <p:nvPr>
            <p:ph idx="1"/>
          </p:nvPr>
        </p:nvSpPr>
        <p:spPr>
          <a:xfrm>
            <a:off x="899770" y="2381670"/>
            <a:ext cx="5438246" cy="4985782"/>
          </a:xfrm>
        </p:spPr>
        <p:txBody>
          <a:bodyPr lIns="137160">
            <a:noAutofit/>
          </a:bodyPr>
          <a:lstStyle>
            <a:lvl1pPr marL="337186" indent="-344806" algn="l" defTabSz="1097280" rtl="0" eaLnBrk="1" latinLnBrk="0" hangingPunct="1">
              <a:lnSpc>
                <a:spcPct val="100000"/>
              </a:lnSpc>
              <a:spcBef>
                <a:spcPts val="0"/>
              </a:spcBef>
              <a:spcAft>
                <a:spcPts val="1440"/>
              </a:spcAft>
              <a:buClr>
                <a:schemeClr val="bg2"/>
              </a:buClr>
              <a:buFont typeface="Arial" panose="020B0604020202020204" pitchFamily="34" charset="0"/>
              <a:buChar char="•"/>
              <a:defRPr lang="en-US" sz="2400" kern="1200" dirty="0" smtClean="0">
                <a:solidFill>
                  <a:schemeClr val="tx1"/>
                </a:solidFill>
                <a:latin typeface="+mn-lt"/>
                <a:ea typeface="+mn-ea"/>
                <a:cs typeface="+mn-cs"/>
              </a:defRPr>
            </a:lvl1pPr>
            <a:lvl2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2pPr>
            <a:lvl3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3pPr>
            <a:lvl4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4pPr>
            <a:lvl5pPr indent="-344806" algn="l" defTabSz="1097280" rtl="0" eaLnBrk="1" latinLnBrk="0" hangingPunct="1">
              <a:lnSpc>
                <a:spcPct val="100000"/>
              </a:lnSpc>
              <a:spcBef>
                <a:spcPts val="0"/>
              </a:spcBef>
              <a:spcAft>
                <a:spcPts val="1440"/>
              </a:spcAft>
              <a:buClr>
                <a:schemeClr val="bg2"/>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7"/>
          </p:nvPr>
        </p:nvSpPr>
        <p:spPr>
          <a:xfrm>
            <a:off x="6984806" y="2381670"/>
            <a:ext cx="5434966" cy="4985782"/>
          </a:xfrm>
        </p:spPr>
        <p:txBody>
          <a:bodyPr lIns="137160">
            <a:noAutofit/>
          </a:bodyPr>
          <a:lstStyle>
            <a:lvl1pPr marL="337186" indent="-344806" algn="l" defTabSz="1097280" rtl="0" eaLnBrk="1" latinLnBrk="0" hangingPunct="1">
              <a:lnSpc>
                <a:spcPct val="100000"/>
              </a:lnSpc>
              <a:spcBef>
                <a:spcPts val="0"/>
              </a:spcBef>
              <a:spcAft>
                <a:spcPts val="1440"/>
              </a:spcAft>
              <a:buClr>
                <a:schemeClr val="bg2"/>
              </a:buClr>
              <a:buFont typeface="Arial" panose="020B0604020202020204" pitchFamily="34" charset="0"/>
              <a:buChar char="•"/>
              <a:defRPr lang="en-US" sz="2400" kern="1200" dirty="0" smtClean="0">
                <a:solidFill>
                  <a:schemeClr val="tx1"/>
                </a:solidFill>
                <a:latin typeface="+mn-lt"/>
                <a:ea typeface="+mn-ea"/>
                <a:cs typeface="+mn-cs"/>
              </a:defRPr>
            </a:lvl1pPr>
            <a:lvl2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2pPr>
            <a:lvl3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3pPr>
            <a:lvl4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4pPr>
            <a:lvl5pPr indent="-344806" algn="l" defTabSz="1097280" rtl="0" eaLnBrk="1" latinLnBrk="0" hangingPunct="1">
              <a:lnSpc>
                <a:spcPct val="100000"/>
              </a:lnSpc>
              <a:spcBef>
                <a:spcPts val="0"/>
              </a:spcBef>
              <a:spcAft>
                <a:spcPts val="1440"/>
              </a:spcAft>
              <a:buClr>
                <a:schemeClr val="bg2"/>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81749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6" name="Slide Number Placeholder 5"/>
          <p:cNvSpPr>
            <a:spLocks noGrp="1"/>
          </p:cNvSpPr>
          <p:nvPr>
            <p:ph type="sldNum" sz="quarter" idx="4"/>
          </p:nvPr>
        </p:nvSpPr>
        <p:spPr>
          <a:xfrm>
            <a:off x="11104433" y="7713673"/>
            <a:ext cx="3291840" cy="438150"/>
          </a:xfrm>
          <a:prstGeom prst="rect">
            <a:avLst/>
          </a:prstGeom>
        </p:spPr>
        <p:txBody>
          <a:bodyPr vert="horz" lIns="91440" tIns="45720" rIns="91440" bIns="45720" rtlCol="0" anchor="ctr"/>
          <a:lstStyle>
            <a:lvl1pPr algn="r">
              <a:defRPr sz="1680">
                <a:solidFill>
                  <a:schemeClr val="bg1"/>
                </a:solidFill>
              </a:defRPr>
            </a:lvl1pPr>
          </a:lstStyle>
          <a:p>
            <a:fld id="{1FC4B0FD-5F77-433D-950B-A15A779E50E4}" type="slidenum">
              <a:rPr lang="en-US" smtClean="0"/>
              <a:pPr/>
              <a:t>‹#›</a:t>
            </a:fld>
            <a:endParaRPr lang="en-US"/>
          </a:p>
        </p:txBody>
      </p:sp>
    </p:spTree>
    <p:extLst>
      <p:ext uri="{BB962C8B-B14F-4D97-AF65-F5344CB8AC3E}">
        <p14:creationId xmlns:p14="http://schemas.microsoft.com/office/powerpoint/2010/main" val="1954140164"/>
      </p:ext>
    </p:extLst>
  </p:cSld>
  <p:clrMapOvr>
    <a:masterClrMapping/>
  </p:clrMapOvr>
  <p:transition advTm="11596">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ext_Slide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3020" y="2381670"/>
            <a:ext cx="12300060" cy="4985782"/>
          </a:xfrm>
        </p:spPr>
        <p:txBody>
          <a:bodyPr lIns="137160">
            <a:noAutofit/>
          </a:bodyPr>
          <a:lstStyle>
            <a:lvl1pPr marL="344806" indent="-344806" algn="l" defTabSz="1097280" rtl="0" eaLnBrk="1" latinLnBrk="0" hangingPunct="1">
              <a:lnSpc>
                <a:spcPct val="100000"/>
              </a:lnSpc>
              <a:spcBef>
                <a:spcPts val="0"/>
              </a:spcBef>
              <a:spcAft>
                <a:spcPts val="1440"/>
              </a:spcAft>
              <a:buClr>
                <a:schemeClr val="bg2"/>
              </a:buClr>
              <a:buFont typeface="Arial" panose="020B0604020202020204" pitchFamily="34" charset="0"/>
              <a:buChar char="•"/>
              <a:defRPr lang="en-US" sz="2400" kern="1200" dirty="0" smtClean="0">
                <a:solidFill>
                  <a:schemeClr val="tx1"/>
                </a:solidFill>
                <a:latin typeface="+mn-lt"/>
                <a:ea typeface="+mn-ea"/>
                <a:cs typeface="+mn-cs"/>
              </a:defRPr>
            </a:lvl1pPr>
            <a:lvl2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2pPr>
            <a:lvl3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3pPr>
            <a:lvl4pPr indent="-344806" algn="l" defTabSz="1097280" rtl="0" eaLnBrk="1" latinLnBrk="0" hangingPunct="1">
              <a:lnSpc>
                <a:spcPct val="100000"/>
              </a:lnSpc>
              <a:spcBef>
                <a:spcPts val="0"/>
              </a:spcBef>
              <a:spcAft>
                <a:spcPts val="1440"/>
              </a:spcAft>
              <a:buClr>
                <a:schemeClr val="bg2"/>
              </a:buClr>
              <a:defRPr lang="en-US" sz="2400" kern="1200" dirty="0" smtClean="0">
                <a:solidFill>
                  <a:schemeClr val="tx1"/>
                </a:solidFill>
                <a:latin typeface="+mn-lt"/>
                <a:ea typeface="+mn-ea"/>
                <a:cs typeface="+mn-cs"/>
              </a:defRPr>
            </a:lvl4pPr>
            <a:lvl5pPr indent="-344806" algn="l" defTabSz="1097280" rtl="0" eaLnBrk="1" latinLnBrk="0" hangingPunct="1">
              <a:lnSpc>
                <a:spcPct val="100000"/>
              </a:lnSpc>
              <a:spcBef>
                <a:spcPts val="0"/>
              </a:spcBef>
              <a:spcAft>
                <a:spcPts val="1440"/>
              </a:spcAft>
              <a:buClr>
                <a:schemeClr val="bg2"/>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spTree>
    <p:extLst>
      <p:ext uri="{BB962C8B-B14F-4D97-AF65-F5344CB8AC3E}">
        <p14:creationId xmlns:p14="http://schemas.microsoft.com/office/powerpoint/2010/main" val="1467035947"/>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rk Blue with Picture (R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BC347B2-544A-0644-8071-9A48C199A7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0" name="Title 1">
            <a:extLst>
              <a:ext uri="{FF2B5EF4-FFF2-40B4-BE49-F238E27FC236}">
                <a16:creationId xmlns:a16="http://schemas.microsoft.com/office/drawing/2014/main" id="{550A461F-A82B-F546-BF03-A03C0AE16D4C}"/>
              </a:ext>
            </a:extLst>
          </p:cNvPr>
          <p:cNvSpPr>
            <a:spLocks noGrp="1"/>
          </p:cNvSpPr>
          <p:nvPr>
            <p:ph type="title"/>
          </p:nvPr>
        </p:nvSpPr>
        <p:spPr>
          <a:xfrm>
            <a:off x="874991"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21" name="Content Placeholder 2">
            <a:extLst>
              <a:ext uri="{FF2B5EF4-FFF2-40B4-BE49-F238E27FC236}">
                <a16:creationId xmlns:a16="http://schemas.microsoft.com/office/drawing/2014/main" id="{0A386A3C-DFBC-AF4F-A6CB-58C5D2574EA8}"/>
              </a:ext>
            </a:extLst>
          </p:cNvPr>
          <p:cNvSpPr>
            <a:spLocks noGrp="1"/>
          </p:cNvSpPr>
          <p:nvPr>
            <p:ph idx="1"/>
          </p:nvPr>
        </p:nvSpPr>
        <p:spPr>
          <a:xfrm>
            <a:off x="860504" y="2029968"/>
            <a:ext cx="5427878" cy="4957972"/>
          </a:xfrm>
          <a:prstGeom prst="rect">
            <a:avLst/>
          </a:prstGeom>
        </p:spPr>
        <p:txBody>
          <a:bodyPr lIns="137160">
            <a:noAutofit/>
          </a:bodyPr>
          <a:lstStyle>
            <a:lvl1pPr marL="280036" indent="-280036"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60"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60"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a:extLst>
              <a:ext uri="{FF2B5EF4-FFF2-40B4-BE49-F238E27FC236}">
                <a16:creationId xmlns:a16="http://schemas.microsoft.com/office/drawing/2014/main" id="{6F77BF6C-FBD7-3D44-9700-B5589AAA4A49}"/>
              </a:ext>
            </a:extLst>
          </p:cNvPr>
          <p:cNvSpPr>
            <a:spLocks noGrp="1"/>
          </p:cNvSpPr>
          <p:nvPr>
            <p:ph type="sldNum" sz="quarter" idx="12"/>
          </p:nvPr>
        </p:nvSpPr>
        <p:spPr>
          <a:xfrm>
            <a:off x="10983858" y="7713674"/>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4C31C3E1-661E-084F-8A02-E1432F11A1FD}"/>
              </a:ext>
            </a:extLst>
          </p:cNvPr>
          <p:cNvSpPr>
            <a:spLocks noGrp="1"/>
          </p:cNvSpPr>
          <p:nvPr>
            <p:ph type="pic" sz="quarter" idx="13"/>
          </p:nvPr>
        </p:nvSpPr>
        <p:spPr>
          <a:xfrm>
            <a:off x="731520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534867976"/>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ark Blue with Picture (Lef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BCAF5C-BDE8-1C42-B3E7-894131AB18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17" name="Slide Number Placeholder 5">
            <a:extLst>
              <a:ext uri="{FF2B5EF4-FFF2-40B4-BE49-F238E27FC236}">
                <a16:creationId xmlns:a16="http://schemas.microsoft.com/office/drawing/2014/main" id="{6F77BF6C-FBD7-3D44-9700-B5589AAA4A49}"/>
              </a:ext>
            </a:extLst>
          </p:cNvPr>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20" name="Title 1">
            <a:extLst>
              <a:ext uri="{FF2B5EF4-FFF2-40B4-BE49-F238E27FC236}">
                <a16:creationId xmlns:a16="http://schemas.microsoft.com/office/drawing/2014/main" id="{550A461F-A82B-F546-BF03-A03C0AE16D4C}"/>
              </a:ext>
            </a:extLst>
          </p:cNvPr>
          <p:cNvSpPr>
            <a:spLocks noGrp="1"/>
          </p:cNvSpPr>
          <p:nvPr>
            <p:ph type="title"/>
          </p:nvPr>
        </p:nvSpPr>
        <p:spPr>
          <a:xfrm>
            <a:off x="8277163"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21" name="Content Placeholder 2">
            <a:extLst>
              <a:ext uri="{FF2B5EF4-FFF2-40B4-BE49-F238E27FC236}">
                <a16:creationId xmlns:a16="http://schemas.microsoft.com/office/drawing/2014/main" id="{0A386A3C-DFBC-AF4F-A6CB-58C5D2574EA8}"/>
              </a:ext>
            </a:extLst>
          </p:cNvPr>
          <p:cNvSpPr>
            <a:spLocks noGrp="1"/>
          </p:cNvSpPr>
          <p:nvPr>
            <p:ph idx="1"/>
          </p:nvPr>
        </p:nvSpPr>
        <p:spPr>
          <a:xfrm>
            <a:off x="826267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B6EF972C-B50B-ED4E-A29F-1C9414A5499F}"/>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817586766"/>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edium Blue with Picture (Lef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051BA43-3BF1-3244-A793-77032866EF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12" name="Slide Number Placeholder 5">
            <a:extLst>
              <a:ext uri="{FF2B5EF4-FFF2-40B4-BE49-F238E27FC236}">
                <a16:creationId xmlns:a16="http://schemas.microsoft.com/office/drawing/2014/main" id="{790A1A7E-F172-4948-8B01-5A9FA74ADCBB}"/>
              </a:ext>
            </a:extLst>
          </p:cNvPr>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13" name="Title 1">
            <a:extLst>
              <a:ext uri="{FF2B5EF4-FFF2-40B4-BE49-F238E27FC236}">
                <a16:creationId xmlns:a16="http://schemas.microsoft.com/office/drawing/2014/main" id="{60C1D3EC-1C1B-964D-9B50-6F0CCE184F1E}"/>
              </a:ext>
            </a:extLst>
          </p:cNvPr>
          <p:cNvSpPr>
            <a:spLocks noGrp="1"/>
          </p:cNvSpPr>
          <p:nvPr>
            <p:ph type="title"/>
          </p:nvPr>
        </p:nvSpPr>
        <p:spPr>
          <a:xfrm>
            <a:off x="8277163"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72130C70-FB99-C445-B802-CEA7895C9220}"/>
              </a:ext>
            </a:extLst>
          </p:cNvPr>
          <p:cNvSpPr>
            <a:spLocks noGrp="1"/>
          </p:cNvSpPr>
          <p:nvPr>
            <p:ph idx="1"/>
          </p:nvPr>
        </p:nvSpPr>
        <p:spPr>
          <a:xfrm>
            <a:off x="826267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671FFCA3-733B-AA4D-B18B-EA532E5A4435}"/>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4170813930"/>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ight Blue with Picture (Lef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F5EEBD3-0571-254A-A4B9-D401CA9919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10" name="Title 1">
            <a:extLst>
              <a:ext uri="{FF2B5EF4-FFF2-40B4-BE49-F238E27FC236}">
                <a16:creationId xmlns:a16="http://schemas.microsoft.com/office/drawing/2014/main" id="{4B02F389-9F50-8F4A-93C8-322C2132FFAB}"/>
              </a:ext>
            </a:extLst>
          </p:cNvPr>
          <p:cNvSpPr>
            <a:spLocks noGrp="1"/>
          </p:cNvSpPr>
          <p:nvPr>
            <p:ph type="title"/>
          </p:nvPr>
        </p:nvSpPr>
        <p:spPr>
          <a:xfrm>
            <a:off x="8277163"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A07B1CF8-EB82-C044-A5D8-6B3DF1B84DA0}"/>
              </a:ext>
            </a:extLst>
          </p:cNvPr>
          <p:cNvSpPr>
            <a:spLocks noGrp="1"/>
          </p:cNvSpPr>
          <p:nvPr>
            <p:ph idx="1"/>
          </p:nvPr>
        </p:nvSpPr>
        <p:spPr>
          <a:xfrm>
            <a:off x="826267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F00A8EB-760E-A445-AF11-B6B86B082338}"/>
              </a:ext>
            </a:extLst>
          </p:cNvPr>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12" name="Picture Placeholder 8">
            <a:extLst>
              <a:ext uri="{FF2B5EF4-FFF2-40B4-BE49-F238E27FC236}">
                <a16:creationId xmlns:a16="http://schemas.microsoft.com/office/drawing/2014/main" id="{FB923C37-9867-1541-A509-961AAF156DD8}"/>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1927933858"/>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Yellow with Picture (Lef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B1AF8E6-D809-2740-95CF-8D273F892AC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10" name="Title 1">
            <a:extLst>
              <a:ext uri="{FF2B5EF4-FFF2-40B4-BE49-F238E27FC236}">
                <a16:creationId xmlns:a16="http://schemas.microsoft.com/office/drawing/2014/main" id="{3A3113C1-F776-2140-89F3-4B8AD40BA1F6}"/>
              </a:ext>
            </a:extLst>
          </p:cNvPr>
          <p:cNvSpPr>
            <a:spLocks noGrp="1"/>
          </p:cNvSpPr>
          <p:nvPr>
            <p:ph type="title"/>
          </p:nvPr>
        </p:nvSpPr>
        <p:spPr>
          <a:xfrm>
            <a:off x="8277163"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E282BBA1-7B72-0345-9629-D35CE4F5B795}"/>
              </a:ext>
            </a:extLst>
          </p:cNvPr>
          <p:cNvSpPr>
            <a:spLocks noGrp="1"/>
          </p:cNvSpPr>
          <p:nvPr>
            <p:ph idx="1"/>
          </p:nvPr>
        </p:nvSpPr>
        <p:spPr>
          <a:xfrm>
            <a:off x="826267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E2AB2971-43A4-3549-8DB1-8105E06CDE8F}"/>
              </a:ext>
            </a:extLst>
          </p:cNvPr>
          <p:cNvSpPr>
            <a:spLocks noGrp="1"/>
          </p:cNvSpPr>
          <p:nvPr>
            <p:ph type="sldNum" sz="quarter" idx="12"/>
          </p:nvPr>
        </p:nvSpPr>
        <p:spPr>
          <a:xfrm>
            <a:off x="10983858" y="7713675"/>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B0AAE95C-C437-4944-8E09-3257E80D544F}"/>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3591610672"/>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Red with Picture (Lef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C0886DA-9299-EA45-AB5D-13E0679401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13" name="Slide Number Placeholder 5">
            <a:extLst>
              <a:ext uri="{FF2B5EF4-FFF2-40B4-BE49-F238E27FC236}">
                <a16:creationId xmlns:a16="http://schemas.microsoft.com/office/drawing/2014/main" id="{CE8F4866-98E9-A143-959B-CFD738CF0024}"/>
              </a:ext>
            </a:extLst>
          </p:cNvPr>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14" name="Title 1">
            <a:extLst>
              <a:ext uri="{FF2B5EF4-FFF2-40B4-BE49-F238E27FC236}">
                <a16:creationId xmlns:a16="http://schemas.microsoft.com/office/drawing/2014/main" id="{84CD6538-34D2-F545-ABCE-C86B579A956B}"/>
              </a:ext>
            </a:extLst>
          </p:cNvPr>
          <p:cNvSpPr>
            <a:spLocks noGrp="1"/>
          </p:cNvSpPr>
          <p:nvPr>
            <p:ph type="title"/>
          </p:nvPr>
        </p:nvSpPr>
        <p:spPr>
          <a:xfrm>
            <a:off x="8277163"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947B2496-E7EB-4945-B661-4CE905CCA1D8}"/>
              </a:ext>
            </a:extLst>
          </p:cNvPr>
          <p:cNvSpPr>
            <a:spLocks noGrp="1"/>
          </p:cNvSpPr>
          <p:nvPr>
            <p:ph idx="1"/>
          </p:nvPr>
        </p:nvSpPr>
        <p:spPr>
          <a:xfrm>
            <a:off x="826267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8">
            <a:extLst>
              <a:ext uri="{FF2B5EF4-FFF2-40B4-BE49-F238E27FC236}">
                <a16:creationId xmlns:a16="http://schemas.microsoft.com/office/drawing/2014/main" id="{F2288E85-A8B3-6E49-A761-CFC9C7A7AC01}"/>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766672072"/>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ark Blue with Picture (R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BC347B2-544A-0644-8071-9A48C199A7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20" name="Title 1">
            <a:extLst>
              <a:ext uri="{FF2B5EF4-FFF2-40B4-BE49-F238E27FC236}">
                <a16:creationId xmlns:a16="http://schemas.microsoft.com/office/drawing/2014/main" id="{550A461F-A82B-F546-BF03-A03C0AE16D4C}"/>
              </a:ext>
            </a:extLst>
          </p:cNvPr>
          <p:cNvSpPr>
            <a:spLocks noGrp="1"/>
          </p:cNvSpPr>
          <p:nvPr>
            <p:ph type="title"/>
          </p:nvPr>
        </p:nvSpPr>
        <p:spPr>
          <a:xfrm>
            <a:off x="874991"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21" name="Content Placeholder 2">
            <a:extLst>
              <a:ext uri="{FF2B5EF4-FFF2-40B4-BE49-F238E27FC236}">
                <a16:creationId xmlns:a16="http://schemas.microsoft.com/office/drawing/2014/main" id="{0A386A3C-DFBC-AF4F-A6CB-58C5D2574EA8}"/>
              </a:ext>
            </a:extLst>
          </p:cNvPr>
          <p:cNvSpPr>
            <a:spLocks noGrp="1"/>
          </p:cNvSpPr>
          <p:nvPr>
            <p:ph idx="1"/>
          </p:nvPr>
        </p:nvSpPr>
        <p:spPr>
          <a:xfrm>
            <a:off x="86050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a:extLst>
              <a:ext uri="{FF2B5EF4-FFF2-40B4-BE49-F238E27FC236}">
                <a16:creationId xmlns:a16="http://schemas.microsoft.com/office/drawing/2014/main" id="{6F77BF6C-FBD7-3D44-9700-B5589AAA4A49}"/>
              </a:ext>
            </a:extLst>
          </p:cNvPr>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4C31C3E1-661E-084F-8A02-E1432F11A1FD}"/>
              </a:ext>
            </a:extLst>
          </p:cNvPr>
          <p:cNvSpPr>
            <a:spLocks noGrp="1"/>
          </p:cNvSpPr>
          <p:nvPr>
            <p:ph type="pic" sz="quarter" idx="13"/>
          </p:nvPr>
        </p:nvSpPr>
        <p:spPr>
          <a:xfrm>
            <a:off x="731520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4211349435"/>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21FB18D-ED34-3047-B975-8CA1927A1847}"/>
              </a:ext>
            </a:extLst>
          </p:cNvPr>
          <p:cNvSpPr>
            <a:spLocks noGrp="1"/>
          </p:cNvSpPr>
          <p:nvPr>
            <p:ph type="ctrTitle"/>
          </p:nvPr>
        </p:nvSpPr>
        <p:spPr>
          <a:xfrm>
            <a:off x="1259831" y="1766622"/>
            <a:ext cx="12561099" cy="2796775"/>
          </a:xfrm>
        </p:spPr>
        <p:txBody>
          <a:bodyPr lIns="73152" rIns="0" anchor="b">
            <a:noAutofit/>
          </a:bodyPr>
          <a:lstStyle>
            <a:lvl1pPr algn="l">
              <a:defRPr sz="6600" b="0" i="0" spc="113"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Subtitle 2">
            <a:extLst>
              <a:ext uri="{FF2B5EF4-FFF2-40B4-BE49-F238E27FC236}">
                <a16:creationId xmlns:a16="http://schemas.microsoft.com/office/drawing/2014/main" id="{FB47CE20-6CE4-104D-BB29-BC68B402DBF6}"/>
              </a:ext>
            </a:extLst>
          </p:cNvPr>
          <p:cNvSpPr>
            <a:spLocks noGrp="1"/>
          </p:cNvSpPr>
          <p:nvPr>
            <p:ph type="subTitle" idx="1"/>
          </p:nvPr>
        </p:nvSpPr>
        <p:spPr>
          <a:xfrm>
            <a:off x="1269993" y="4660115"/>
            <a:ext cx="12561099" cy="504192"/>
          </a:xfrm>
        </p:spPr>
        <p:txBody>
          <a:bodyPr lIns="100584" rIns="118872" anchor="ctr"/>
          <a:lstStyle>
            <a:lvl1pPr marL="0" indent="0" algn="l">
              <a:buNone/>
              <a:defRPr sz="2800" b="0" i="0" spc="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3" name="Picture 2">
            <a:extLst>
              <a:ext uri="{FF2B5EF4-FFF2-40B4-BE49-F238E27FC236}">
                <a16:creationId xmlns:a16="http://schemas.microsoft.com/office/drawing/2014/main" id="{2AABEBA5-0C83-D8BA-5406-2D903BA01B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4786" y="759438"/>
            <a:ext cx="2796652" cy="485860"/>
          </a:xfrm>
          <a:prstGeom prst="rect">
            <a:avLst/>
          </a:prstGeom>
        </p:spPr>
      </p:pic>
    </p:spTree>
    <p:extLst>
      <p:ext uri="{BB962C8B-B14F-4D97-AF65-F5344CB8AC3E}">
        <p14:creationId xmlns:p14="http://schemas.microsoft.com/office/powerpoint/2010/main" val="987472571"/>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edium Blue with Picture (R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AB0D4E6-3E91-574C-B5DA-7E7E0CD72B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Title 1">
            <a:extLst>
              <a:ext uri="{FF2B5EF4-FFF2-40B4-BE49-F238E27FC236}">
                <a16:creationId xmlns:a16="http://schemas.microsoft.com/office/drawing/2014/main" id="{1C086EF6-5296-B045-A54F-1504DE542878}"/>
              </a:ext>
            </a:extLst>
          </p:cNvPr>
          <p:cNvSpPr>
            <a:spLocks noGrp="1"/>
          </p:cNvSpPr>
          <p:nvPr>
            <p:ph type="title"/>
          </p:nvPr>
        </p:nvSpPr>
        <p:spPr>
          <a:xfrm>
            <a:off x="874991"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FB86740C-0B28-F844-B152-56E2EC34BD6F}"/>
              </a:ext>
            </a:extLst>
          </p:cNvPr>
          <p:cNvSpPr>
            <a:spLocks noGrp="1"/>
          </p:cNvSpPr>
          <p:nvPr>
            <p:ph idx="1"/>
          </p:nvPr>
        </p:nvSpPr>
        <p:spPr>
          <a:xfrm>
            <a:off x="86050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790A1A7E-F172-4948-8B01-5A9FA74ADCBB}"/>
              </a:ext>
            </a:extLst>
          </p:cNvPr>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4DE975A0-C0D2-D743-BB50-FC007E34586B}"/>
              </a:ext>
            </a:extLst>
          </p:cNvPr>
          <p:cNvSpPr>
            <a:spLocks noGrp="1"/>
          </p:cNvSpPr>
          <p:nvPr>
            <p:ph type="pic" sz="quarter" idx="13"/>
          </p:nvPr>
        </p:nvSpPr>
        <p:spPr>
          <a:xfrm>
            <a:off x="731520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785109464"/>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ight Blue with Picture (R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4B939A9-82D2-5742-8CEF-F5C37AF125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Title 1">
            <a:extLst>
              <a:ext uri="{FF2B5EF4-FFF2-40B4-BE49-F238E27FC236}">
                <a16:creationId xmlns:a16="http://schemas.microsoft.com/office/drawing/2014/main" id="{7579BF84-EFD6-354C-AECA-82C6C053D25D}"/>
              </a:ext>
            </a:extLst>
          </p:cNvPr>
          <p:cNvSpPr>
            <a:spLocks noGrp="1"/>
          </p:cNvSpPr>
          <p:nvPr>
            <p:ph type="title"/>
          </p:nvPr>
        </p:nvSpPr>
        <p:spPr>
          <a:xfrm>
            <a:off x="874991"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E4D4DC6D-D905-C04B-A35F-47F5A2F3B1E0}"/>
              </a:ext>
            </a:extLst>
          </p:cNvPr>
          <p:cNvSpPr>
            <a:spLocks noGrp="1"/>
          </p:cNvSpPr>
          <p:nvPr>
            <p:ph idx="1"/>
          </p:nvPr>
        </p:nvSpPr>
        <p:spPr>
          <a:xfrm>
            <a:off x="86050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F00A8EB-760E-A445-AF11-B6B86B082338}"/>
              </a:ext>
            </a:extLst>
          </p:cNvPr>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73D5B8B9-5F22-F541-9B39-C95812B2AB75}"/>
              </a:ext>
            </a:extLst>
          </p:cNvPr>
          <p:cNvSpPr>
            <a:spLocks noGrp="1"/>
          </p:cNvSpPr>
          <p:nvPr>
            <p:ph type="pic" sz="quarter" idx="13"/>
          </p:nvPr>
        </p:nvSpPr>
        <p:spPr>
          <a:xfrm>
            <a:off x="731520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3234529580"/>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Yellow with Picture (R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728A730-4568-2F46-9F53-26BE07AB1C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Title 1">
            <a:extLst>
              <a:ext uri="{FF2B5EF4-FFF2-40B4-BE49-F238E27FC236}">
                <a16:creationId xmlns:a16="http://schemas.microsoft.com/office/drawing/2014/main" id="{F482210C-EE3A-ED41-A34C-D31D902116B3}"/>
              </a:ext>
            </a:extLst>
          </p:cNvPr>
          <p:cNvSpPr>
            <a:spLocks noGrp="1"/>
          </p:cNvSpPr>
          <p:nvPr>
            <p:ph type="title"/>
          </p:nvPr>
        </p:nvSpPr>
        <p:spPr>
          <a:xfrm>
            <a:off x="874991"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84193779-7EF5-B646-8B51-6398F4A78F82}"/>
              </a:ext>
            </a:extLst>
          </p:cNvPr>
          <p:cNvSpPr>
            <a:spLocks noGrp="1"/>
          </p:cNvSpPr>
          <p:nvPr>
            <p:ph idx="1"/>
          </p:nvPr>
        </p:nvSpPr>
        <p:spPr>
          <a:xfrm>
            <a:off x="86050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E2AB2971-43A4-3549-8DB1-8105E06CDE8F}"/>
              </a:ext>
            </a:extLst>
          </p:cNvPr>
          <p:cNvSpPr>
            <a:spLocks noGrp="1"/>
          </p:cNvSpPr>
          <p:nvPr>
            <p:ph type="sldNum" sz="quarter" idx="12"/>
          </p:nvPr>
        </p:nvSpPr>
        <p:spPr>
          <a:xfrm>
            <a:off x="10983858" y="7713675"/>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1C308541-9995-6A47-BFBF-08933EF1F72C}"/>
              </a:ext>
            </a:extLst>
          </p:cNvPr>
          <p:cNvSpPr>
            <a:spLocks noGrp="1"/>
          </p:cNvSpPr>
          <p:nvPr>
            <p:ph type="pic" sz="quarter" idx="13"/>
          </p:nvPr>
        </p:nvSpPr>
        <p:spPr>
          <a:xfrm>
            <a:off x="731520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249212385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ed with Picture (R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AA36755-37CD-2E4B-81CD-B30B0AEC00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13" y="6420681"/>
            <a:ext cx="14698939" cy="1816952"/>
          </a:xfrm>
          <a:prstGeom prst="rect">
            <a:avLst/>
          </a:prstGeom>
        </p:spPr>
      </p:pic>
      <p:sp>
        <p:nvSpPr>
          <p:cNvPr id="9" name="Title 1">
            <a:extLst>
              <a:ext uri="{FF2B5EF4-FFF2-40B4-BE49-F238E27FC236}">
                <a16:creationId xmlns:a16="http://schemas.microsoft.com/office/drawing/2014/main" id="{9103E56B-1FA3-E143-AC92-BC9B1F8ED1BC}"/>
              </a:ext>
            </a:extLst>
          </p:cNvPr>
          <p:cNvSpPr>
            <a:spLocks noGrp="1"/>
          </p:cNvSpPr>
          <p:nvPr>
            <p:ph type="title"/>
          </p:nvPr>
        </p:nvSpPr>
        <p:spPr>
          <a:xfrm>
            <a:off x="874991"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0C342CD5-95C2-BB49-A150-EB40FE975C18}"/>
              </a:ext>
            </a:extLst>
          </p:cNvPr>
          <p:cNvSpPr>
            <a:spLocks noGrp="1"/>
          </p:cNvSpPr>
          <p:nvPr>
            <p:ph idx="1"/>
          </p:nvPr>
        </p:nvSpPr>
        <p:spPr>
          <a:xfrm>
            <a:off x="86050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accent5"/>
              </a:buCl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accent5"/>
              </a:buClr>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CE8F4866-98E9-A143-959B-CFD738CF0024}"/>
              </a:ext>
            </a:extLst>
          </p:cNvPr>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8" name="Picture Placeholder 8">
            <a:extLst>
              <a:ext uri="{FF2B5EF4-FFF2-40B4-BE49-F238E27FC236}">
                <a16:creationId xmlns:a16="http://schemas.microsoft.com/office/drawing/2014/main" id="{D1E4A357-22A1-7048-93C6-EC5C8355E77E}"/>
              </a:ext>
            </a:extLst>
          </p:cNvPr>
          <p:cNvSpPr>
            <a:spLocks noGrp="1"/>
          </p:cNvSpPr>
          <p:nvPr>
            <p:ph type="pic" sz="quarter" idx="13"/>
          </p:nvPr>
        </p:nvSpPr>
        <p:spPr>
          <a:xfrm>
            <a:off x="731520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3764793010"/>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Dark Blue with Pictu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13" name="Title 1">
            <a:extLst>
              <a:ext uri="{FF2B5EF4-FFF2-40B4-BE49-F238E27FC236}">
                <a16:creationId xmlns:a16="http://schemas.microsoft.com/office/drawing/2014/main" id="{40F62C8E-98E9-A149-99AC-61849F959F33}"/>
              </a:ext>
            </a:extLst>
          </p:cNvPr>
          <p:cNvSpPr>
            <a:spLocks noGrp="1"/>
          </p:cNvSpPr>
          <p:nvPr>
            <p:ph type="title"/>
          </p:nvPr>
        </p:nvSpPr>
        <p:spPr>
          <a:xfrm>
            <a:off x="8277163" y="636929"/>
            <a:ext cx="5413390" cy="1148590"/>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23AE0280-A8D6-CD44-9395-A045925FC25B}"/>
              </a:ext>
            </a:extLst>
          </p:cNvPr>
          <p:cNvSpPr>
            <a:spLocks noGrp="1"/>
          </p:cNvSpPr>
          <p:nvPr>
            <p:ph idx="1"/>
          </p:nvPr>
        </p:nvSpPr>
        <p:spPr>
          <a:xfrm>
            <a:off x="826267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1"/>
              </a:buClr>
              <a:defRPr lang="en-US" sz="168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8">
            <a:extLst>
              <a:ext uri="{FF2B5EF4-FFF2-40B4-BE49-F238E27FC236}">
                <a16:creationId xmlns:a16="http://schemas.microsoft.com/office/drawing/2014/main" id="{B034CAC9-E89B-B64E-A92E-BA0CC339FBC4}"/>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1881723433"/>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ull Medium Blue with Pictu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7" name="Title 1">
            <a:extLst>
              <a:ext uri="{FF2B5EF4-FFF2-40B4-BE49-F238E27FC236}">
                <a16:creationId xmlns:a16="http://schemas.microsoft.com/office/drawing/2014/main" id="{26132198-AF8D-7541-BE2C-1A2B4426EFED}"/>
              </a:ext>
            </a:extLst>
          </p:cNvPr>
          <p:cNvSpPr>
            <a:spLocks noGrp="1"/>
          </p:cNvSpPr>
          <p:nvPr>
            <p:ph type="title"/>
          </p:nvPr>
        </p:nvSpPr>
        <p:spPr>
          <a:xfrm>
            <a:off x="8277163" y="636929"/>
            <a:ext cx="5413390" cy="1148590"/>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7BEED6E6-8D79-8749-853B-92912BC69E2A}"/>
              </a:ext>
            </a:extLst>
          </p:cNvPr>
          <p:cNvSpPr>
            <a:spLocks noGrp="1"/>
          </p:cNvSpPr>
          <p:nvPr>
            <p:ph idx="1"/>
          </p:nvPr>
        </p:nvSpPr>
        <p:spPr>
          <a:xfrm>
            <a:off x="826267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1"/>
              </a:buClr>
              <a:defRPr lang="en-US" sz="168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32532201-DEC2-7049-9CD0-576FACCB5181}"/>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2148937238"/>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ull Light Blue with Pictu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7" name="Title 1">
            <a:extLst>
              <a:ext uri="{FF2B5EF4-FFF2-40B4-BE49-F238E27FC236}">
                <a16:creationId xmlns:a16="http://schemas.microsoft.com/office/drawing/2014/main" id="{CC606352-602F-8847-96FE-E67A8AB83043}"/>
              </a:ext>
            </a:extLst>
          </p:cNvPr>
          <p:cNvSpPr>
            <a:spLocks noGrp="1"/>
          </p:cNvSpPr>
          <p:nvPr>
            <p:ph type="title"/>
          </p:nvPr>
        </p:nvSpPr>
        <p:spPr>
          <a:xfrm>
            <a:off x="8277163" y="636929"/>
            <a:ext cx="5413390" cy="1148590"/>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DD5606C4-A130-F74C-8E30-00D03970CBBC}"/>
              </a:ext>
            </a:extLst>
          </p:cNvPr>
          <p:cNvSpPr>
            <a:spLocks noGrp="1"/>
          </p:cNvSpPr>
          <p:nvPr>
            <p:ph idx="1"/>
          </p:nvPr>
        </p:nvSpPr>
        <p:spPr>
          <a:xfrm>
            <a:off x="826267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1"/>
              </a:buClr>
              <a:defRPr lang="en-US" sz="168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D0A0F860-EF0B-D84D-ACFA-073EF5A458FA}"/>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2969536169"/>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Yellow with Pictu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983858" y="7713675"/>
            <a:ext cx="3291840" cy="438150"/>
          </a:xfr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7" name="Title 1">
            <a:extLst>
              <a:ext uri="{FF2B5EF4-FFF2-40B4-BE49-F238E27FC236}">
                <a16:creationId xmlns:a16="http://schemas.microsoft.com/office/drawing/2014/main" id="{5A64EE4F-5C54-9A4C-99A6-CCA1F4515E96}"/>
              </a:ext>
            </a:extLst>
          </p:cNvPr>
          <p:cNvSpPr>
            <a:spLocks noGrp="1"/>
          </p:cNvSpPr>
          <p:nvPr>
            <p:ph type="title"/>
          </p:nvPr>
        </p:nvSpPr>
        <p:spPr>
          <a:xfrm>
            <a:off x="8277163" y="636929"/>
            <a:ext cx="5413390" cy="1148590"/>
          </a:xfrm>
          <a:prstGeom prst="rect">
            <a:avLst/>
          </a:prstGeom>
        </p:spPr>
        <p:txBody>
          <a:bodyPr/>
          <a:lstStyle>
            <a:lvl1pPr>
              <a:defRPr>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C9714751-AFA6-1643-B067-00EB08CE7591}"/>
              </a:ext>
            </a:extLst>
          </p:cNvPr>
          <p:cNvSpPr>
            <a:spLocks noGrp="1"/>
          </p:cNvSpPr>
          <p:nvPr>
            <p:ph idx="1"/>
          </p:nvPr>
        </p:nvSpPr>
        <p:spPr>
          <a:xfrm>
            <a:off x="826267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bg2"/>
              </a:buClr>
              <a:defRPr lang="en-US" sz="168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2"/>
              </a:buClr>
              <a:defRPr lang="en-US" sz="168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2"/>
              </a:buClr>
              <a:defRPr lang="en-US" sz="168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2"/>
              </a:buClr>
              <a:defRPr lang="en-US" sz="1680" kern="1200" dirty="0" smtClean="0">
                <a:solidFill>
                  <a:schemeClr val="bg2"/>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2"/>
              </a:buClr>
              <a:defRPr lang="en-US" sz="1680" kern="1200" dirty="0">
                <a:solidFill>
                  <a:schemeClr val="bg2"/>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6BA07DC0-C703-9D4A-B8A2-493614FF9026}"/>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2726102560"/>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ull Red with Pictu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983858" y="7713675"/>
            <a:ext cx="3291840" cy="4381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
        <p:nvSpPr>
          <p:cNvPr id="7" name="Title 1">
            <a:extLst>
              <a:ext uri="{FF2B5EF4-FFF2-40B4-BE49-F238E27FC236}">
                <a16:creationId xmlns:a16="http://schemas.microsoft.com/office/drawing/2014/main" id="{67969994-B213-5E4C-9C88-7CB4F9D60623}"/>
              </a:ext>
            </a:extLst>
          </p:cNvPr>
          <p:cNvSpPr>
            <a:spLocks noGrp="1"/>
          </p:cNvSpPr>
          <p:nvPr>
            <p:ph type="title"/>
          </p:nvPr>
        </p:nvSpPr>
        <p:spPr>
          <a:xfrm>
            <a:off x="8277163" y="636929"/>
            <a:ext cx="5413390" cy="1148590"/>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FFA74320-5C10-F048-9B48-AD1C4CE03841}"/>
              </a:ext>
            </a:extLst>
          </p:cNvPr>
          <p:cNvSpPr>
            <a:spLocks noGrp="1"/>
          </p:cNvSpPr>
          <p:nvPr>
            <p:ph idx="1"/>
          </p:nvPr>
        </p:nvSpPr>
        <p:spPr>
          <a:xfrm>
            <a:off x="8262675" y="2029968"/>
            <a:ext cx="5427878" cy="4957972"/>
          </a:xfrm>
          <a:prstGeom prst="rect">
            <a:avLst/>
          </a:prstGeom>
        </p:spPr>
        <p:txBody>
          <a:bodyPr lIns="137160">
            <a:noAutofit/>
          </a:bodyPr>
          <a:lstStyle>
            <a:lvl1pPr marL="280025" indent="-280025"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defTabSz="822928" rtl="0" eaLnBrk="1" latinLnBrk="0" hangingPunct="1">
              <a:lnSpc>
                <a:spcPts val="2400"/>
              </a:lnSpc>
              <a:spcBef>
                <a:spcPts val="0"/>
              </a:spcBef>
              <a:spcAft>
                <a:spcPts val="1080"/>
              </a:spcAft>
              <a:buClr>
                <a:schemeClr val="bg1"/>
              </a:buClr>
              <a:defRPr lang="en-US" sz="168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defTabSz="822928" rtl="0" eaLnBrk="1" latinLnBrk="0" hangingPunct="1">
              <a:lnSpc>
                <a:spcPts val="2400"/>
              </a:lnSpc>
              <a:spcBef>
                <a:spcPts val="0"/>
              </a:spcBef>
              <a:spcAft>
                <a:spcPts val="1080"/>
              </a:spcAft>
              <a:buClr>
                <a:schemeClr val="bg1"/>
              </a:buClr>
              <a:defRPr lang="en-US" sz="168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8">
            <a:extLst>
              <a:ext uri="{FF2B5EF4-FFF2-40B4-BE49-F238E27FC236}">
                <a16:creationId xmlns:a16="http://schemas.microsoft.com/office/drawing/2014/main" id="{AD337DD5-0F7E-E04F-B8D8-FEE864CCBE2A}"/>
              </a:ext>
            </a:extLst>
          </p:cNvPr>
          <p:cNvSpPr>
            <a:spLocks noGrp="1"/>
          </p:cNvSpPr>
          <p:nvPr>
            <p:ph type="pic" sz="quarter" idx="13"/>
          </p:nvPr>
        </p:nvSpPr>
        <p:spPr>
          <a:xfrm>
            <a:off x="0" y="1"/>
            <a:ext cx="7333786" cy="7641262"/>
          </a:xfrm>
          <a:custGeom>
            <a:avLst/>
            <a:gdLst>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864350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4572000 w 4572000"/>
              <a:gd name="connsiteY5" fmla="*/ 6736334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864350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867912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72000 w 4572000"/>
              <a:gd name="connsiteY4" fmla="*/ 6352286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82169"/>
              <a:gd name="connsiteY0" fmla="*/ 0 h 6900765"/>
              <a:gd name="connsiteX1" fmla="*/ 0 w 4582169"/>
              <a:gd name="connsiteY1" fmla="*/ 0 h 6900765"/>
              <a:gd name="connsiteX2" fmla="*/ 4572000 w 4582169"/>
              <a:gd name="connsiteY2" fmla="*/ 0 h 6900765"/>
              <a:gd name="connsiteX3" fmla="*/ 4572000 w 4582169"/>
              <a:gd name="connsiteY3" fmla="*/ 0 h 6900765"/>
              <a:gd name="connsiteX4" fmla="*/ 4562856 w 4582169"/>
              <a:gd name="connsiteY4" fmla="*/ 6273159 h 6900765"/>
              <a:gd name="connsiteX5" fmla="*/ 3995928 w 4582169"/>
              <a:gd name="connsiteY5" fmla="*/ 6855206 h 6900765"/>
              <a:gd name="connsiteX6" fmla="*/ 0 w 4582169"/>
              <a:gd name="connsiteY6" fmla="*/ 6864350 h 6900765"/>
              <a:gd name="connsiteX7" fmla="*/ 0 w 4582169"/>
              <a:gd name="connsiteY7" fmla="*/ 6864350 h 6900765"/>
              <a:gd name="connsiteX8" fmla="*/ 0 w 4582169"/>
              <a:gd name="connsiteY8" fmla="*/ 0 h 6900765"/>
              <a:gd name="connsiteX0" fmla="*/ 0 w 4586233"/>
              <a:gd name="connsiteY0" fmla="*/ 0 h 6900765"/>
              <a:gd name="connsiteX1" fmla="*/ 0 w 4586233"/>
              <a:gd name="connsiteY1" fmla="*/ 0 h 6900765"/>
              <a:gd name="connsiteX2" fmla="*/ 4572000 w 4586233"/>
              <a:gd name="connsiteY2" fmla="*/ 0 h 6900765"/>
              <a:gd name="connsiteX3" fmla="*/ 4572000 w 4586233"/>
              <a:gd name="connsiteY3" fmla="*/ 0 h 6900765"/>
              <a:gd name="connsiteX4" fmla="*/ 4562856 w 4586233"/>
              <a:gd name="connsiteY4" fmla="*/ 6273159 h 6900765"/>
              <a:gd name="connsiteX5" fmla="*/ 3995928 w 4586233"/>
              <a:gd name="connsiteY5" fmla="*/ 6855206 h 6900765"/>
              <a:gd name="connsiteX6" fmla="*/ 0 w 4586233"/>
              <a:gd name="connsiteY6" fmla="*/ 6864350 h 6900765"/>
              <a:gd name="connsiteX7" fmla="*/ 0 w 4586233"/>
              <a:gd name="connsiteY7" fmla="*/ 6864350 h 6900765"/>
              <a:gd name="connsiteX8" fmla="*/ 0 w 4586233"/>
              <a:gd name="connsiteY8" fmla="*/ 0 h 6900765"/>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572000"/>
              <a:gd name="connsiteY0" fmla="*/ 0 h 6864350"/>
              <a:gd name="connsiteX1" fmla="*/ 0 w 4572000"/>
              <a:gd name="connsiteY1" fmla="*/ 0 h 6864350"/>
              <a:gd name="connsiteX2" fmla="*/ 4572000 w 4572000"/>
              <a:gd name="connsiteY2" fmla="*/ 0 h 6864350"/>
              <a:gd name="connsiteX3" fmla="*/ 4572000 w 4572000"/>
              <a:gd name="connsiteY3" fmla="*/ 0 h 6864350"/>
              <a:gd name="connsiteX4" fmla="*/ 4562856 w 4572000"/>
              <a:gd name="connsiteY4" fmla="*/ 6273159 h 6864350"/>
              <a:gd name="connsiteX5" fmla="*/ 3995928 w 4572000"/>
              <a:gd name="connsiteY5" fmla="*/ 6855206 h 6864350"/>
              <a:gd name="connsiteX6" fmla="*/ 0 w 4572000"/>
              <a:gd name="connsiteY6" fmla="*/ 6864350 h 6864350"/>
              <a:gd name="connsiteX7" fmla="*/ 0 w 4572000"/>
              <a:gd name="connsiteY7" fmla="*/ 6864350 h 6864350"/>
              <a:gd name="connsiteX8" fmla="*/ 0 w 4572000"/>
              <a:gd name="connsiteY8" fmla="*/ 0 h 6864350"/>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602186"/>
              <a:gd name="connsiteY0" fmla="*/ 0 h 6936461"/>
              <a:gd name="connsiteX1" fmla="*/ 0 w 4602186"/>
              <a:gd name="connsiteY1" fmla="*/ 0 h 6936461"/>
              <a:gd name="connsiteX2" fmla="*/ 4572000 w 4602186"/>
              <a:gd name="connsiteY2" fmla="*/ 0 h 6936461"/>
              <a:gd name="connsiteX3" fmla="*/ 4572000 w 4602186"/>
              <a:gd name="connsiteY3" fmla="*/ 0 h 6936461"/>
              <a:gd name="connsiteX4" fmla="*/ 4583176 w 4602186"/>
              <a:gd name="connsiteY4" fmla="*/ 5790804 h 6936461"/>
              <a:gd name="connsiteX5" fmla="*/ 3995928 w 4602186"/>
              <a:gd name="connsiteY5" fmla="*/ 6855206 h 6936461"/>
              <a:gd name="connsiteX6" fmla="*/ 0 w 4602186"/>
              <a:gd name="connsiteY6" fmla="*/ 6864350 h 6936461"/>
              <a:gd name="connsiteX7" fmla="*/ 0 w 4602186"/>
              <a:gd name="connsiteY7" fmla="*/ 6864350 h 6936461"/>
              <a:gd name="connsiteX8" fmla="*/ 0 w 4602186"/>
              <a:gd name="connsiteY8" fmla="*/ 0 h 6936461"/>
              <a:gd name="connsiteX0" fmla="*/ 0 w 4586794"/>
              <a:gd name="connsiteY0" fmla="*/ 0 h 6928580"/>
              <a:gd name="connsiteX1" fmla="*/ 0 w 4586794"/>
              <a:gd name="connsiteY1" fmla="*/ 0 h 6928580"/>
              <a:gd name="connsiteX2" fmla="*/ 4572000 w 4586794"/>
              <a:gd name="connsiteY2" fmla="*/ 0 h 6928580"/>
              <a:gd name="connsiteX3" fmla="*/ 4572000 w 4586794"/>
              <a:gd name="connsiteY3" fmla="*/ 0 h 6928580"/>
              <a:gd name="connsiteX4" fmla="*/ 4583176 w 4586794"/>
              <a:gd name="connsiteY4" fmla="*/ 5790804 h 6928580"/>
              <a:gd name="connsiteX5" fmla="*/ 3457448 w 4586794"/>
              <a:gd name="connsiteY5" fmla="*/ 6844243 h 6928580"/>
              <a:gd name="connsiteX6" fmla="*/ 0 w 4586794"/>
              <a:gd name="connsiteY6" fmla="*/ 6864350 h 6928580"/>
              <a:gd name="connsiteX7" fmla="*/ 0 w 4586794"/>
              <a:gd name="connsiteY7" fmla="*/ 6864350 h 6928580"/>
              <a:gd name="connsiteX8" fmla="*/ 0 w 4586794"/>
              <a:gd name="connsiteY8" fmla="*/ 0 h 6928580"/>
              <a:gd name="connsiteX0" fmla="*/ 0 w 4586794"/>
              <a:gd name="connsiteY0" fmla="*/ 0 h 6864350"/>
              <a:gd name="connsiteX1" fmla="*/ 0 w 4586794"/>
              <a:gd name="connsiteY1" fmla="*/ 0 h 6864350"/>
              <a:gd name="connsiteX2" fmla="*/ 4572000 w 4586794"/>
              <a:gd name="connsiteY2" fmla="*/ 0 h 6864350"/>
              <a:gd name="connsiteX3" fmla="*/ 4572000 w 4586794"/>
              <a:gd name="connsiteY3" fmla="*/ 0 h 6864350"/>
              <a:gd name="connsiteX4" fmla="*/ 4583176 w 4586794"/>
              <a:gd name="connsiteY4" fmla="*/ 5790804 h 6864350"/>
              <a:gd name="connsiteX5" fmla="*/ 3457448 w 4586794"/>
              <a:gd name="connsiteY5" fmla="*/ 6844243 h 6864350"/>
              <a:gd name="connsiteX6" fmla="*/ 0 w 4586794"/>
              <a:gd name="connsiteY6" fmla="*/ 6864350 h 6864350"/>
              <a:gd name="connsiteX7" fmla="*/ 0 w 4586794"/>
              <a:gd name="connsiteY7" fmla="*/ 6864350 h 6864350"/>
              <a:gd name="connsiteX8" fmla="*/ 0 w 4586794"/>
              <a:gd name="connsiteY8" fmla="*/ 0 h 6864350"/>
              <a:gd name="connsiteX0" fmla="*/ 0 w 4586794"/>
              <a:gd name="connsiteY0" fmla="*/ 0 h 6881073"/>
              <a:gd name="connsiteX1" fmla="*/ 0 w 4586794"/>
              <a:gd name="connsiteY1" fmla="*/ 0 h 6881073"/>
              <a:gd name="connsiteX2" fmla="*/ 4572000 w 4586794"/>
              <a:gd name="connsiteY2" fmla="*/ 0 h 6881073"/>
              <a:gd name="connsiteX3" fmla="*/ 4572000 w 4586794"/>
              <a:gd name="connsiteY3" fmla="*/ 0 h 6881073"/>
              <a:gd name="connsiteX4" fmla="*/ 4583176 w 4586794"/>
              <a:gd name="connsiteY4" fmla="*/ 5790804 h 6881073"/>
              <a:gd name="connsiteX5" fmla="*/ 3457448 w 4586794"/>
              <a:gd name="connsiteY5" fmla="*/ 6877131 h 6881073"/>
              <a:gd name="connsiteX6" fmla="*/ 0 w 4586794"/>
              <a:gd name="connsiteY6" fmla="*/ 6864350 h 6881073"/>
              <a:gd name="connsiteX7" fmla="*/ 0 w 4586794"/>
              <a:gd name="connsiteY7" fmla="*/ 6864350 h 6881073"/>
              <a:gd name="connsiteX8" fmla="*/ 0 w 4586794"/>
              <a:gd name="connsiteY8" fmla="*/ 0 h 6881073"/>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586794"/>
              <a:gd name="connsiteY0" fmla="*/ 0 h 6956157"/>
              <a:gd name="connsiteX1" fmla="*/ 0 w 4586794"/>
              <a:gd name="connsiteY1" fmla="*/ 0 h 6956157"/>
              <a:gd name="connsiteX2" fmla="*/ 4572000 w 4586794"/>
              <a:gd name="connsiteY2" fmla="*/ 0 h 6956157"/>
              <a:gd name="connsiteX3" fmla="*/ 4572000 w 4586794"/>
              <a:gd name="connsiteY3" fmla="*/ 0 h 6956157"/>
              <a:gd name="connsiteX4" fmla="*/ 4583176 w 4586794"/>
              <a:gd name="connsiteY4" fmla="*/ 5745958 h 6956157"/>
              <a:gd name="connsiteX5" fmla="*/ 3457448 w 4586794"/>
              <a:gd name="connsiteY5" fmla="*/ 6877131 h 6956157"/>
              <a:gd name="connsiteX6" fmla="*/ 0 w 4586794"/>
              <a:gd name="connsiteY6" fmla="*/ 6864350 h 6956157"/>
              <a:gd name="connsiteX7" fmla="*/ 0 w 4586794"/>
              <a:gd name="connsiteY7" fmla="*/ 6864350 h 6956157"/>
              <a:gd name="connsiteX8" fmla="*/ 0 w 4586794"/>
              <a:gd name="connsiteY8" fmla="*/ 0 h 6956157"/>
              <a:gd name="connsiteX0" fmla="*/ 0 w 4631603"/>
              <a:gd name="connsiteY0" fmla="*/ 0 h 6956157"/>
              <a:gd name="connsiteX1" fmla="*/ 0 w 4631603"/>
              <a:gd name="connsiteY1" fmla="*/ 0 h 6956157"/>
              <a:gd name="connsiteX2" fmla="*/ 4572000 w 4631603"/>
              <a:gd name="connsiteY2" fmla="*/ 0 h 6956157"/>
              <a:gd name="connsiteX3" fmla="*/ 4572000 w 4631603"/>
              <a:gd name="connsiteY3" fmla="*/ 0 h 6956157"/>
              <a:gd name="connsiteX4" fmla="*/ 4583176 w 4631603"/>
              <a:gd name="connsiteY4" fmla="*/ 5745958 h 6956157"/>
              <a:gd name="connsiteX5" fmla="*/ 3457448 w 4631603"/>
              <a:gd name="connsiteY5" fmla="*/ 6877131 h 6956157"/>
              <a:gd name="connsiteX6" fmla="*/ 0 w 4631603"/>
              <a:gd name="connsiteY6" fmla="*/ 6864350 h 6956157"/>
              <a:gd name="connsiteX7" fmla="*/ 0 w 4631603"/>
              <a:gd name="connsiteY7" fmla="*/ 6864350 h 6956157"/>
              <a:gd name="connsiteX8" fmla="*/ 0 w 4631603"/>
              <a:gd name="connsiteY8" fmla="*/ 0 h 6956157"/>
              <a:gd name="connsiteX0" fmla="*/ 0 w 4584480"/>
              <a:gd name="connsiteY0" fmla="*/ 0 h 6956157"/>
              <a:gd name="connsiteX1" fmla="*/ 0 w 4584480"/>
              <a:gd name="connsiteY1" fmla="*/ 0 h 6956157"/>
              <a:gd name="connsiteX2" fmla="*/ 4572000 w 4584480"/>
              <a:gd name="connsiteY2" fmla="*/ 0 h 6956157"/>
              <a:gd name="connsiteX3" fmla="*/ 4572000 w 4584480"/>
              <a:gd name="connsiteY3" fmla="*/ 0 h 6956157"/>
              <a:gd name="connsiteX4" fmla="*/ 4583176 w 4584480"/>
              <a:gd name="connsiteY4" fmla="*/ 5745958 h 6956157"/>
              <a:gd name="connsiteX5" fmla="*/ 3457448 w 4584480"/>
              <a:gd name="connsiteY5" fmla="*/ 6877131 h 6956157"/>
              <a:gd name="connsiteX6" fmla="*/ 0 w 4584480"/>
              <a:gd name="connsiteY6" fmla="*/ 6864350 h 6956157"/>
              <a:gd name="connsiteX7" fmla="*/ 0 w 4584480"/>
              <a:gd name="connsiteY7" fmla="*/ 6864350 h 6956157"/>
              <a:gd name="connsiteX8" fmla="*/ 0 w 4584480"/>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956157"/>
              <a:gd name="connsiteX1" fmla="*/ 0 w 4583176"/>
              <a:gd name="connsiteY1" fmla="*/ 0 h 6956157"/>
              <a:gd name="connsiteX2" fmla="*/ 4572000 w 4583176"/>
              <a:gd name="connsiteY2" fmla="*/ 0 h 6956157"/>
              <a:gd name="connsiteX3" fmla="*/ 4572000 w 4583176"/>
              <a:gd name="connsiteY3" fmla="*/ 0 h 6956157"/>
              <a:gd name="connsiteX4" fmla="*/ 4583176 w 4583176"/>
              <a:gd name="connsiteY4" fmla="*/ 5745958 h 6956157"/>
              <a:gd name="connsiteX5" fmla="*/ 3457448 w 4583176"/>
              <a:gd name="connsiteY5" fmla="*/ 6877131 h 6956157"/>
              <a:gd name="connsiteX6" fmla="*/ 0 w 4583176"/>
              <a:gd name="connsiteY6" fmla="*/ 6864350 h 6956157"/>
              <a:gd name="connsiteX7" fmla="*/ 0 w 4583176"/>
              <a:gd name="connsiteY7" fmla="*/ 6864350 h 6956157"/>
              <a:gd name="connsiteX8" fmla="*/ 0 w 4583176"/>
              <a:gd name="connsiteY8" fmla="*/ 0 h 6956157"/>
              <a:gd name="connsiteX0" fmla="*/ 0 w 4583176"/>
              <a:gd name="connsiteY0" fmla="*/ 0 h 6877135"/>
              <a:gd name="connsiteX1" fmla="*/ 0 w 4583176"/>
              <a:gd name="connsiteY1" fmla="*/ 0 h 6877135"/>
              <a:gd name="connsiteX2" fmla="*/ 4572000 w 4583176"/>
              <a:gd name="connsiteY2" fmla="*/ 0 h 6877135"/>
              <a:gd name="connsiteX3" fmla="*/ 4572000 w 4583176"/>
              <a:gd name="connsiteY3" fmla="*/ 0 h 6877135"/>
              <a:gd name="connsiteX4" fmla="*/ 4583176 w 4583176"/>
              <a:gd name="connsiteY4" fmla="*/ 5745958 h 6877135"/>
              <a:gd name="connsiteX5" fmla="*/ 3457448 w 4583176"/>
              <a:gd name="connsiteY5" fmla="*/ 6877131 h 6877135"/>
              <a:gd name="connsiteX6" fmla="*/ 0 w 4583176"/>
              <a:gd name="connsiteY6" fmla="*/ 6864350 h 6877135"/>
              <a:gd name="connsiteX7" fmla="*/ 0 w 4583176"/>
              <a:gd name="connsiteY7" fmla="*/ 6864350 h 6877135"/>
              <a:gd name="connsiteX8" fmla="*/ 0 w 4583176"/>
              <a:gd name="connsiteY8" fmla="*/ 0 h 6877135"/>
              <a:gd name="connsiteX0" fmla="*/ 0 w 4583176"/>
              <a:gd name="connsiteY0" fmla="*/ 0 h 6864350"/>
              <a:gd name="connsiteX1" fmla="*/ 0 w 4583176"/>
              <a:gd name="connsiteY1" fmla="*/ 0 h 6864350"/>
              <a:gd name="connsiteX2" fmla="*/ 4572000 w 4583176"/>
              <a:gd name="connsiteY2" fmla="*/ 0 h 6864350"/>
              <a:gd name="connsiteX3" fmla="*/ 4572000 w 4583176"/>
              <a:gd name="connsiteY3" fmla="*/ 0 h 6864350"/>
              <a:gd name="connsiteX4" fmla="*/ 4583176 w 4583176"/>
              <a:gd name="connsiteY4" fmla="*/ 5745958 h 6864350"/>
              <a:gd name="connsiteX5" fmla="*/ 3457448 w 4583176"/>
              <a:gd name="connsiteY5" fmla="*/ 6646489 h 6864350"/>
              <a:gd name="connsiteX6" fmla="*/ 0 w 4583176"/>
              <a:gd name="connsiteY6" fmla="*/ 6864350 h 6864350"/>
              <a:gd name="connsiteX7" fmla="*/ 0 w 4583176"/>
              <a:gd name="connsiteY7" fmla="*/ 6864350 h 6864350"/>
              <a:gd name="connsiteX8" fmla="*/ 0 w 4583176"/>
              <a:gd name="connsiteY8" fmla="*/ 0 h 6864350"/>
              <a:gd name="connsiteX0" fmla="*/ 0 w 4583176"/>
              <a:gd name="connsiteY0" fmla="*/ 0 h 6870729"/>
              <a:gd name="connsiteX1" fmla="*/ 0 w 4583176"/>
              <a:gd name="connsiteY1" fmla="*/ 0 h 6870729"/>
              <a:gd name="connsiteX2" fmla="*/ 4572000 w 4583176"/>
              <a:gd name="connsiteY2" fmla="*/ 0 h 6870729"/>
              <a:gd name="connsiteX3" fmla="*/ 4572000 w 4583176"/>
              <a:gd name="connsiteY3" fmla="*/ 0 h 6870729"/>
              <a:gd name="connsiteX4" fmla="*/ 4583176 w 4583176"/>
              <a:gd name="connsiteY4" fmla="*/ 5745958 h 6870729"/>
              <a:gd name="connsiteX5" fmla="*/ 3457448 w 4583176"/>
              <a:gd name="connsiteY5" fmla="*/ 6870725 h 6870729"/>
              <a:gd name="connsiteX6" fmla="*/ 0 w 4583176"/>
              <a:gd name="connsiteY6" fmla="*/ 6864350 h 6870729"/>
              <a:gd name="connsiteX7" fmla="*/ 0 w 4583176"/>
              <a:gd name="connsiteY7" fmla="*/ 6864350 h 6870729"/>
              <a:gd name="connsiteX8" fmla="*/ 0 w 4583176"/>
              <a:gd name="connsiteY8" fmla="*/ 0 h 6870729"/>
              <a:gd name="connsiteX0" fmla="*/ 0 w 4584478"/>
              <a:gd name="connsiteY0" fmla="*/ 0 h 6870729"/>
              <a:gd name="connsiteX1" fmla="*/ 0 w 4584478"/>
              <a:gd name="connsiteY1" fmla="*/ 0 h 6870729"/>
              <a:gd name="connsiteX2" fmla="*/ 4572000 w 4584478"/>
              <a:gd name="connsiteY2" fmla="*/ 0 h 6870729"/>
              <a:gd name="connsiteX3" fmla="*/ 4572000 w 4584478"/>
              <a:gd name="connsiteY3" fmla="*/ 0 h 6870729"/>
              <a:gd name="connsiteX4" fmla="*/ 4583176 w 4584478"/>
              <a:gd name="connsiteY4" fmla="*/ 5745958 h 6870729"/>
              <a:gd name="connsiteX5" fmla="*/ 3457448 w 4584478"/>
              <a:gd name="connsiteY5" fmla="*/ 6870725 h 6870729"/>
              <a:gd name="connsiteX6" fmla="*/ 0 w 4584478"/>
              <a:gd name="connsiteY6" fmla="*/ 6864350 h 6870729"/>
              <a:gd name="connsiteX7" fmla="*/ 0 w 4584478"/>
              <a:gd name="connsiteY7" fmla="*/ 6864350 h 6870729"/>
              <a:gd name="connsiteX8" fmla="*/ 0 w 4584478"/>
              <a:gd name="connsiteY8" fmla="*/ 0 h 6870729"/>
              <a:gd name="connsiteX0" fmla="*/ 0 w 4579116"/>
              <a:gd name="connsiteY0" fmla="*/ 0 h 6956201"/>
              <a:gd name="connsiteX1" fmla="*/ 0 w 4579116"/>
              <a:gd name="connsiteY1" fmla="*/ 0 h 6956201"/>
              <a:gd name="connsiteX2" fmla="*/ 4572000 w 4579116"/>
              <a:gd name="connsiteY2" fmla="*/ 0 h 6956201"/>
              <a:gd name="connsiteX3" fmla="*/ 4572000 w 4579116"/>
              <a:gd name="connsiteY3" fmla="*/ 0 h 6956201"/>
              <a:gd name="connsiteX4" fmla="*/ 4577238 w 4579116"/>
              <a:gd name="connsiteY4" fmla="*/ 5694705 h 6956201"/>
              <a:gd name="connsiteX5" fmla="*/ 3457448 w 4579116"/>
              <a:gd name="connsiteY5" fmla="*/ 6870725 h 6956201"/>
              <a:gd name="connsiteX6" fmla="*/ 0 w 4579116"/>
              <a:gd name="connsiteY6" fmla="*/ 6864350 h 6956201"/>
              <a:gd name="connsiteX7" fmla="*/ 0 w 4579116"/>
              <a:gd name="connsiteY7" fmla="*/ 6864350 h 6956201"/>
              <a:gd name="connsiteX8" fmla="*/ 0 w 4579116"/>
              <a:gd name="connsiteY8" fmla="*/ 0 h 6956201"/>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79116"/>
              <a:gd name="connsiteY0" fmla="*/ 0 h 6870725"/>
              <a:gd name="connsiteX1" fmla="*/ 0 w 4579116"/>
              <a:gd name="connsiteY1" fmla="*/ 0 h 6870725"/>
              <a:gd name="connsiteX2" fmla="*/ 4572000 w 4579116"/>
              <a:gd name="connsiteY2" fmla="*/ 0 h 6870725"/>
              <a:gd name="connsiteX3" fmla="*/ 4572000 w 4579116"/>
              <a:gd name="connsiteY3" fmla="*/ 0 h 6870725"/>
              <a:gd name="connsiteX4" fmla="*/ 4577238 w 4579116"/>
              <a:gd name="connsiteY4" fmla="*/ 5694705 h 6870725"/>
              <a:gd name="connsiteX5" fmla="*/ 3457448 w 4579116"/>
              <a:gd name="connsiteY5" fmla="*/ 6870725 h 6870725"/>
              <a:gd name="connsiteX6" fmla="*/ 0 w 4579116"/>
              <a:gd name="connsiteY6" fmla="*/ 6864350 h 6870725"/>
              <a:gd name="connsiteX7" fmla="*/ 0 w 4579116"/>
              <a:gd name="connsiteY7" fmla="*/ 6864350 h 6870725"/>
              <a:gd name="connsiteX8" fmla="*/ 0 w 4579116"/>
              <a:gd name="connsiteY8" fmla="*/ 0 h 6870725"/>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952880"/>
              <a:gd name="connsiteX1" fmla="*/ 0 w 4584478"/>
              <a:gd name="connsiteY1" fmla="*/ 0 h 6952880"/>
              <a:gd name="connsiteX2" fmla="*/ 4572000 w 4584478"/>
              <a:gd name="connsiteY2" fmla="*/ 0 h 6952880"/>
              <a:gd name="connsiteX3" fmla="*/ 4572000 w 4584478"/>
              <a:gd name="connsiteY3" fmla="*/ 0 h 6952880"/>
              <a:gd name="connsiteX4" fmla="*/ 4583176 w 4584478"/>
              <a:gd name="connsiteY4" fmla="*/ 5739553 h 6952880"/>
              <a:gd name="connsiteX5" fmla="*/ 3457448 w 4584478"/>
              <a:gd name="connsiteY5" fmla="*/ 6870725 h 6952880"/>
              <a:gd name="connsiteX6" fmla="*/ 0 w 4584478"/>
              <a:gd name="connsiteY6" fmla="*/ 6864350 h 6952880"/>
              <a:gd name="connsiteX7" fmla="*/ 0 w 4584478"/>
              <a:gd name="connsiteY7" fmla="*/ 6864350 h 6952880"/>
              <a:gd name="connsiteX8" fmla="*/ 0 w 4584478"/>
              <a:gd name="connsiteY8" fmla="*/ 0 h 6952880"/>
              <a:gd name="connsiteX0" fmla="*/ 0 w 4584478"/>
              <a:gd name="connsiteY0" fmla="*/ 0 h 6870725"/>
              <a:gd name="connsiteX1" fmla="*/ 0 w 4584478"/>
              <a:gd name="connsiteY1" fmla="*/ 0 h 6870725"/>
              <a:gd name="connsiteX2" fmla="*/ 4572000 w 4584478"/>
              <a:gd name="connsiteY2" fmla="*/ 0 h 6870725"/>
              <a:gd name="connsiteX3" fmla="*/ 4572000 w 4584478"/>
              <a:gd name="connsiteY3" fmla="*/ 0 h 6870725"/>
              <a:gd name="connsiteX4" fmla="*/ 4583176 w 4584478"/>
              <a:gd name="connsiteY4" fmla="*/ 5739553 h 6870725"/>
              <a:gd name="connsiteX5" fmla="*/ 3457448 w 4584478"/>
              <a:gd name="connsiteY5" fmla="*/ 6870725 h 6870725"/>
              <a:gd name="connsiteX6" fmla="*/ 0 w 4584478"/>
              <a:gd name="connsiteY6" fmla="*/ 6864350 h 6870725"/>
              <a:gd name="connsiteX7" fmla="*/ 0 w 4584478"/>
              <a:gd name="connsiteY7" fmla="*/ 6864350 h 6870725"/>
              <a:gd name="connsiteX8" fmla="*/ 0 w 4584478"/>
              <a:gd name="connsiteY8" fmla="*/ 0 h 6870725"/>
              <a:gd name="connsiteX0" fmla="*/ 0 w 4584478"/>
              <a:gd name="connsiteY0" fmla="*/ 0 h 6870755"/>
              <a:gd name="connsiteX1" fmla="*/ 0 w 4584478"/>
              <a:gd name="connsiteY1" fmla="*/ 0 h 6870755"/>
              <a:gd name="connsiteX2" fmla="*/ 4572000 w 4584478"/>
              <a:gd name="connsiteY2" fmla="*/ 0 h 6870755"/>
              <a:gd name="connsiteX3" fmla="*/ 4572000 w 4584478"/>
              <a:gd name="connsiteY3" fmla="*/ 0 h 6870755"/>
              <a:gd name="connsiteX4" fmla="*/ 4583176 w 4584478"/>
              <a:gd name="connsiteY4" fmla="*/ 5739553 h 6870755"/>
              <a:gd name="connsiteX5" fmla="*/ 3457448 w 4584478"/>
              <a:gd name="connsiteY5" fmla="*/ 6870725 h 6870755"/>
              <a:gd name="connsiteX6" fmla="*/ 0 w 4584478"/>
              <a:gd name="connsiteY6" fmla="*/ 6864350 h 6870755"/>
              <a:gd name="connsiteX7" fmla="*/ 0 w 4584478"/>
              <a:gd name="connsiteY7" fmla="*/ 6864350 h 6870755"/>
              <a:gd name="connsiteX8" fmla="*/ 0 w 4584478"/>
              <a:gd name="connsiteY8" fmla="*/ 0 h 6870755"/>
              <a:gd name="connsiteX0" fmla="*/ 0 w 4584695"/>
              <a:gd name="connsiteY0" fmla="*/ 0 h 6870752"/>
              <a:gd name="connsiteX1" fmla="*/ 0 w 4584695"/>
              <a:gd name="connsiteY1" fmla="*/ 0 h 6870752"/>
              <a:gd name="connsiteX2" fmla="*/ 4572000 w 4584695"/>
              <a:gd name="connsiteY2" fmla="*/ 0 h 6870752"/>
              <a:gd name="connsiteX3" fmla="*/ 4572000 w 4584695"/>
              <a:gd name="connsiteY3" fmla="*/ 0 h 6870752"/>
              <a:gd name="connsiteX4" fmla="*/ 4583176 w 4584695"/>
              <a:gd name="connsiteY4" fmla="*/ 5739553 h 6870752"/>
              <a:gd name="connsiteX5" fmla="*/ 3457448 w 4584695"/>
              <a:gd name="connsiteY5" fmla="*/ 6870725 h 6870752"/>
              <a:gd name="connsiteX6" fmla="*/ 0 w 4584695"/>
              <a:gd name="connsiteY6" fmla="*/ 6864350 h 6870752"/>
              <a:gd name="connsiteX7" fmla="*/ 0 w 4584695"/>
              <a:gd name="connsiteY7" fmla="*/ 6864350 h 6870752"/>
              <a:gd name="connsiteX8" fmla="*/ 0 w 4584695"/>
              <a:gd name="connsiteY8" fmla="*/ 0 h 6870752"/>
              <a:gd name="connsiteX0" fmla="*/ 0 w 4583616"/>
              <a:gd name="connsiteY0" fmla="*/ 0 h 6870755"/>
              <a:gd name="connsiteX1" fmla="*/ 0 w 4583616"/>
              <a:gd name="connsiteY1" fmla="*/ 0 h 6870755"/>
              <a:gd name="connsiteX2" fmla="*/ 4572000 w 4583616"/>
              <a:gd name="connsiteY2" fmla="*/ 0 h 6870755"/>
              <a:gd name="connsiteX3" fmla="*/ 4572000 w 4583616"/>
              <a:gd name="connsiteY3" fmla="*/ 0 h 6870755"/>
              <a:gd name="connsiteX4" fmla="*/ 4583176 w 4583616"/>
              <a:gd name="connsiteY4" fmla="*/ 5739553 h 6870755"/>
              <a:gd name="connsiteX5" fmla="*/ 3457448 w 4583616"/>
              <a:gd name="connsiteY5" fmla="*/ 6870725 h 6870755"/>
              <a:gd name="connsiteX6" fmla="*/ 0 w 4583616"/>
              <a:gd name="connsiteY6" fmla="*/ 6864350 h 6870755"/>
              <a:gd name="connsiteX7" fmla="*/ 0 w 4583616"/>
              <a:gd name="connsiteY7" fmla="*/ 6864350 h 6870755"/>
              <a:gd name="connsiteX8" fmla="*/ 0 w 4583616"/>
              <a:gd name="connsiteY8" fmla="*/ 0 h 6870755"/>
              <a:gd name="connsiteX0" fmla="*/ 0 w 4583616"/>
              <a:gd name="connsiteY0" fmla="*/ 0 h 6870763"/>
              <a:gd name="connsiteX1" fmla="*/ 0 w 4583616"/>
              <a:gd name="connsiteY1" fmla="*/ 0 h 6870763"/>
              <a:gd name="connsiteX2" fmla="*/ 4572000 w 4583616"/>
              <a:gd name="connsiteY2" fmla="*/ 0 h 6870763"/>
              <a:gd name="connsiteX3" fmla="*/ 4572000 w 4583616"/>
              <a:gd name="connsiteY3" fmla="*/ 0 h 6870763"/>
              <a:gd name="connsiteX4" fmla="*/ 4583176 w 4583616"/>
              <a:gd name="connsiteY4" fmla="*/ 5855627 h 6870763"/>
              <a:gd name="connsiteX5" fmla="*/ 3457448 w 4583616"/>
              <a:gd name="connsiteY5" fmla="*/ 6870725 h 6870763"/>
              <a:gd name="connsiteX6" fmla="*/ 0 w 4583616"/>
              <a:gd name="connsiteY6" fmla="*/ 6864350 h 6870763"/>
              <a:gd name="connsiteX7" fmla="*/ 0 w 4583616"/>
              <a:gd name="connsiteY7" fmla="*/ 6864350 h 6870763"/>
              <a:gd name="connsiteX8" fmla="*/ 0 w 4583616"/>
              <a:gd name="connsiteY8" fmla="*/ 0 h 68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3616" h="6870763">
                <a:moveTo>
                  <a:pt x="0" y="0"/>
                </a:moveTo>
                <a:lnTo>
                  <a:pt x="0" y="0"/>
                </a:lnTo>
                <a:lnTo>
                  <a:pt x="4572000" y="0"/>
                </a:lnTo>
                <a:lnTo>
                  <a:pt x="4572000" y="0"/>
                </a:lnTo>
                <a:cubicBezTo>
                  <a:pt x="4573863" y="957660"/>
                  <a:pt x="4586065" y="5272921"/>
                  <a:pt x="4583176" y="5855627"/>
                </a:cubicBezTo>
                <a:cubicBezTo>
                  <a:pt x="4580287" y="6438333"/>
                  <a:pt x="4096620" y="6875462"/>
                  <a:pt x="3457448" y="6870725"/>
                </a:cubicBezTo>
                <a:lnTo>
                  <a:pt x="0" y="6864350"/>
                </a:lnTo>
                <a:lnTo>
                  <a:pt x="0" y="6864350"/>
                </a:lnTo>
                <a:lnTo>
                  <a:pt x="0" y="0"/>
                </a:lnTo>
                <a:close/>
              </a:path>
            </a:pathLst>
          </a:custGeom>
        </p:spPr>
        <p:txBody>
          <a:bodyPr/>
          <a:lstStyle/>
          <a:p>
            <a:endParaRPr lang="en-US"/>
          </a:p>
        </p:txBody>
      </p:sp>
    </p:spTree>
    <p:extLst>
      <p:ext uri="{BB962C8B-B14F-4D97-AF65-F5344CB8AC3E}">
        <p14:creationId xmlns:p14="http://schemas.microsoft.com/office/powerpoint/2010/main" val="1344940124"/>
      </p:ext>
    </p:extLst>
  </p:cSld>
  <p:clrMapOvr>
    <a:masterClrMapping/>
  </p:clrMapOvr>
  <p:transition advTm="11596">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Divider_Slide">
    <p:spTree>
      <p:nvGrpSpPr>
        <p:cNvPr id="1" name=""/>
        <p:cNvGrpSpPr/>
        <p:nvPr/>
      </p:nvGrpSpPr>
      <p:grpSpPr>
        <a:xfrm>
          <a:off x="0" y="0"/>
          <a:ext cx="0" cy="0"/>
          <a:chOff x="0" y="0"/>
          <a:chExt cx="0" cy="0"/>
        </a:xfrm>
      </p:grpSpPr>
      <p:sp>
        <p:nvSpPr>
          <p:cNvPr id="2" name="Title 1"/>
          <p:cNvSpPr>
            <a:spLocks noGrp="1"/>
          </p:cNvSpPr>
          <p:nvPr>
            <p:ph type="ctrTitle"/>
          </p:nvPr>
        </p:nvSpPr>
        <p:spPr>
          <a:xfrm>
            <a:off x="1259832" y="3163062"/>
            <a:ext cx="10972800" cy="1804036"/>
          </a:xfrm>
        </p:spPr>
        <p:txBody>
          <a:bodyPr lIns="73152" rIns="0" anchor="ctr">
            <a:noAutofit/>
          </a:bodyPr>
          <a:lstStyle>
            <a:lvl1pPr algn="l">
              <a:defRPr sz="6960" spc="168"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290314" y="5097701"/>
            <a:ext cx="10972800" cy="504192"/>
          </a:xfrm>
        </p:spPr>
        <p:txBody>
          <a:bodyPr lIns="100584" rIns="118872" anchor="ctr"/>
          <a:lstStyle>
            <a:lvl1pPr marL="0" indent="0" algn="l">
              <a:buNone/>
              <a:defRPr sz="2880" spc="48" baseline="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7" name="Slide Number Placeholder 5"/>
          <p:cNvSpPr>
            <a:spLocks noGrp="1"/>
          </p:cNvSpPr>
          <p:nvPr>
            <p:ph type="sldNum" sz="quarter" idx="12"/>
          </p:nvPr>
        </p:nvSpPr>
        <p:spPr>
          <a:xfrm>
            <a:off x="10983857" y="7713673"/>
            <a:ext cx="3291840" cy="438150"/>
          </a:xfrm>
        </p:spPr>
        <p:txBody>
          <a:bodyPr/>
          <a:lstStyle/>
          <a:p>
            <a:fld id="{1FC4B0FD-5F77-433D-950B-A15A779E50E4}"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32631" y="591189"/>
            <a:ext cx="1724728" cy="1724728"/>
          </a:xfrm>
          <a:prstGeom prst="rect">
            <a:avLst/>
          </a:prstGeom>
        </p:spPr>
      </p:pic>
    </p:spTree>
    <p:extLst>
      <p:ext uri="{BB962C8B-B14F-4D97-AF65-F5344CB8AC3E}">
        <p14:creationId xmlns:p14="http://schemas.microsoft.com/office/powerpoint/2010/main" val="4052332442"/>
      </p:ext>
    </p:extLst>
  </p:cSld>
  <p:clrMapOvr>
    <a:masterClrMapping/>
  </p:clrMapOvr>
  <p:transition advTm="11596">
    <p:fade/>
  </p:transition>
  <p:extLst>
    <p:ext uri="{DCECCB84-F9BA-43D5-87BE-67443E8EF086}">
      <p15:sldGuideLst xmlns:p15="http://schemas.microsoft.com/office/powerpoint/2012/main">
        <p15:guide id="1" orient="horz" pos="233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4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theme" Target="../theme/theme11.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5" Type="http://schemas.openxmlformats.org/officeDocument/2006/relationships/image" Target="../media/image44.png"/><Relationship Id="rId4" Type="http://schemas.openxmlformats.org/officeDocument/2006/relationships/image" Target="../media/image4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3.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theme" Target="../theme/theme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image" Target="../media/image44.png"/><Relationship Id="rId2" Type="http://schemas.openxmlformats.org/officeDocument/2006/relationships/slideLayout" Target="../slideLayouts/slideLayout70.xml"/><Relationship Id="rId16" Type="http://schemas.openxmlformats.org/officeDocument/2006/relationships/image" Target="../media/image43.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7.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theme" Target="../theme/theme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theme" Target="../theme/theme9.xml"/><Relationship Id="rId8"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682" y="636929"/>
            <a:ext cx="12335398" cy="114859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67179" y="2025538"/>
            <a:ext cx="12345901" cy="4943153"/>
          </a:xfrm>
          <a:prstGeom prst="rect">
            <a:avLst/>
          </a:prstGeom>
        </p:spPr>
        <p:txBody>
          <a:bodyPr vert="horz" lIns="13716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04434" y="7713674"/>
            <a:ext cx="3291840" cy="438150"/>
          </a:xfrm>
          <a:prstGeom prst="rect">
            <a:avLst/>
          </a:prstGeom>
        </p:spPr>
        <p:txBody>
          <a:bodyPr vert="horz" lIns="91440" tIns="45720" rIns="91440" bIns="45720" rtlCol="0" anchor="ctr"/>
          <a:lstStyle>
            <a:lvl1pPr algn="r">
              <a:defRPr sz="126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Tree>
    <p:extLst>
      <p:ext uri="{BB962C8B-B14F-4D97-AF65-F5344CB8AC3E}">
        <p14:creationId xmlns:p14="http://schemas.microsoft.com/office/powerpoint/2010/main" val="51992400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956" r:id="rId5"/>
    <p:sldLayoutId id="2147483687" r:id="rId6"/>
    <p:sldLayoutId id="2147483950" r:id="rId7"/>
    <p:sldLayoutId id="2147483951" r:id="rId8"/>
    <p:sldLayoutId id="2147483952" r:id="rId9"/>
    <p:sldLayoutId id="2147483953" r:id="rId10"/>
    <p:sldLayoutId id="2147483892" r:id="rId11"/>
    <p:sldLayoutId id="2147483878" r:id="rId12"/>
    <p:sldLayoutId id="2147483894" r:id="rId13"/>
    <p:sldLayoutId id="2147483896" r:id="rId14"/>
    <p:sldLayoutId id="2147483881" r:id="rId15"/>
  </p:sldLayoutIdLst>
  <p:transition advTm="11596">
    <p:fade/>
  </p:transition>
  <p:hf hdr="0" dt="0"/>
  <p:txStyles>
    <p:titleStyle>
      <a:lvl1pPr algn="l" defTabSz="822960" rtl="0" eaLnBrk="1" latinLnBrk="0" hangingPunct="1">
        <a:lnSpc>
          <a:spcPct val="90000"/>
        </a:lnSpc>
        <a:spcBef>
          <a:spcPct val="0"/>
        </a:spcBef>
        <a:buNone/>
        <a:defRPr sz="3600" kern="1200"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p:titleStyle>
    <p:bodyStyle>
      <a:lvl1pPr marL="307182" indent="-307182" algn="l" defTabSz="822960" rtl="0" eaLnBrk="1" latinLnBrk="0" hangingPunct="1">
        <a:lnSpc>
          <a:spcPts val="2400"/>
        </a:lnSpc>
        <a:spcBef>
          <a:spcPts val="0"/>
        </a:spcBef>
        <a:spcAft>
          <a:spcPts val="1080"/>
        </a:spcAft>
        <a:buClr>
          <a:schemeClr val="accent5"/>
        </a:buClr>
        <a:buFont typeface="Arial" panose="020B060402020202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marL="750570" indent="-339090" algn="l" defTabSz="822960" rtl="0" eaLnBrk="1" latinLnBrk="0" hangingPunct="1">
        <a:lnSpc>
          <a:spcPts val="2400"/>
        </a:lnSpc>
        <a:spcBef>
          <a:spcPts val="0"/>
        </a:spcBef>
        <a:spcAft>
          <a:spcPts val="1080"/>
        </a:spcAft>
        <a:buClr>
          <a:schemeClr val="accent5"/>
        </a:buClr>
        <a:buFont typeface="Verdana" panose="020B060403050404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marL="1163956" indent="-340996" algn="l" defTabSz="822960" rtl="0" eaLnBrk="1" latinLnBrk="0" hangingPunct="1">
        <a:lnSpc>
          <a:spcPts val="2400"/>
        </a:lnSpc>
        <a:spcBef>
          <a:spcPts val="0"/>
        </a:spcBef>
        <a:spcAft>
          <a:spcPts val="1080"/>
        </a:spcAft>
        <a:buClr>
          <a:schemeClr val="accent5"/>
        </a:buClr>
        <a:buFont typeface="Arial" panose="020B060402020202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marL="1579246" indent="-344806" algn="l" defTabSz="822960" rtl="0" eaLnBrk="1" latinLnBrk="0" hangingPunct="1">
        <a:lnSpc>
          <a:spcPts val="2400"/>
        </a:lnSpc>
        <a:spcBef>
          <a:spcPts val="0"/>
        </a:spcBef>
        <a:spcAft>
          <a:spcPts val="1080"/>
        </a:spcAft>
        <a:buClr>
          <a:schemeClr val="accent5"/>
        </a:buClr>
        <a:buFont typeface="Verdana" panose="020B060403050404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marL="1992630" indent="-346710" algn="l" defTabSz="822960" rtl="0" eaLnBrk="1" latinLnBrk="0" hangingPunct="1">
        <a:lnSpc>
          <a:spcPts val="2400"/>
        </a:lnSpc>
        <a:spcBef>
          <a:spcPts val="0"/>
        </a:spcBef>
        <a:spcAft>
          <a:spcPts val="1080"/>
        </a:spcAft>
        <a:buClr>
          <a:schemeClr val="accent5"/>
        </a:buClr>
        <a:buSzPct val="90000"/>
        <a:buFont typeface="Wingdings" panose="05000000000000000000" pitchFamily="2" charset="2"/>
        <a:buChar char="Ø"/>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682" y="636929"/>
            <a:ext cx="12335398" cy="114859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67179" y="2025538"/>
            <a:ext cx="12345901" cy="4943153"/>
          </a:xfrm>
          <a:prstGeom prst="rect">
            <a:avLst/>
          </a:prstGeom>
        </p:spPr>
        <p:txBody>
          <a:bodyPr vert="horz" lIns="13716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04434" y="7713674"/>
            <a:ext cx="3291840" cy="438150"/>
          </a:xfrm>
          <a:prstGeom prst="rect">
            <a:avLst/>
          </a:prstGeom>
        </p:spPr>
        <p:txBody>
          <a:bodyPr vert="horz" lIns="91440" tIns="45720" rIns="91440" bIns="45720" rtlCol="0" anchor="ctr"/>
          <a:lstStyle>
            <a:lvl1pPr algn="r">
              <a:defRPr sz="126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Tree>
    <p:extLst>
      <p:ext uri="{BB962C8B-B14F-4D97-AF65-F5344CB8AC3E}">
        <p14:creationId xmlns:p14="http://schemas.microsoft.com/office/powerpoint/2010/main" val="400079448"/>
      </p:ext>
    </p:extLst>
  </p:cSld>
  <p:clrMap bg1="lt1" tx1="dk1" bg2="lt2" tx2="dk2" accent1="accent1" accent2="accent2" accent3="accent3" accent4="accent4" accent5="accent5" accent6="accent6" hlink="hlink" folHlink="folHlink"/>
  <p:sldLayoutIdLst>
    <p:sldLayoutId id="2147483879" r:id="rId1"/>
    <p:sldLayoutId id="2147483893" r:id="rId2"/>
    <p:sldLayoutId id="2147483877" r:id="rId3"/>
  </p:sldLayoutIdLst>
  <p:transition advTm="11596">
    <p:fade/>
  </p:transition>
  <p:hf hdr="0" dt="0"/>
  <p:txStyles>
    <p:titleStyle>
      <a:lvl1pPr algn="l" defTabSz="822960" rtl="0" eaLnBrk="1" latinLnBrk="0" hangingPunct="1">
        <a:lnSpc>
          <a:spcPct val="90000"/>
        </a:lnSpc>
        <a:spcBef>
          <a:spcPct val="0"/>
        </a:spcBef>
        <a:buNone/>
        <a:defRPr sz="3600" kern="1200"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p:titleStyle>
    <p:bodyStyle>
      <a:lvl1pPr marL="307182" indent="-307182" algn="l" defTabSz="822960" rtl="0" eaLnBrk="1" latinLnBrk="0" hangingPunct="1">
        <a:lnSpc>
          <a:spcPts val="2400"/>
        </a:lnSpc>
        <a:spcBef>
          <a:spcPts val="0"/>
        </a:spcBef>
        <a:spcAft>
          <a:spcPts val="1080"/>
        </a:spcAft>
        <a:buClr>
          <a:schemeClr val="accent5"/>
        </a:buClr>
        <a:buFont typeface="Arial" panose="020B060402020202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marL="750570" indent="-339090" algn="l" defTabSz="822960" rtl="0" eaLnBrk="1" latinLnBrk="0" hangingPunct="1">
        <a:lnSpc>
          <a:spcPts val="2400"/>
        </a:lnSpc>
        <a:spcBef>
          <a:spcPts val="0"/>
        </a:spcBef>
        <a:spcAft>
          <a:spcPts val="1080"/>
        </a:spcAft>
        <a:buClr>
          <a:schemeClr val="accent5"/>
        </a:buClr>
        <a:buFont typeface="Verdana" panose="020B060403050404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marL="1163956" indent="-340996" algn="l" defTabSz="822960" rtl="0" eaLnBrk="1" latinLnBrk="0" hangingPunct="1">
        <a:lnSpc>
          <a:spcPts val="2400"/>
        </a:lnSpc>
        <a:spcBef>
          <a:spcPts val="0"/>
        </a:spcBef>
        <a:spcAft>
          <a:spcPts val="1080"/>
        </a:spcAft>
        <a:buClr>
          <a:schemeClr val="accent5"/>
        </a:buClr>
        <a:buFont typeface="Arial" panose="020B060402020202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marL="1579246" indent="-344806" algn="l" defTabSz="822960" rtl="0" eaLnBrk="1" latinLnBrk="0" hangingPunct="1">
        <a:lnSpc>
          <a:spcPts val="2400"/>
        </a:lnSpc>
        <a:spcBef>
          <a:spcPts val="0"/>
        </a:spcBef>
        <a:spcAft>
          <a:spcPts val="1080"/>
        </a:spcAft>
        <a:buClr>
          <a:schemeClr val="accent5"/>
        </a:buClr>
        <a:buFont typeface="Verdana" panose="020B060403050404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marL="1992630" indent="-346710" algn="l" defTabSz="822960" rtl="0" eaLnBrk="1" latinLnBrk="0" hangingPunct="1">
        <a:lnSpc>
          <a:spcPts val="2400"/>
        </a:lnSpc>
        <a:spcBef>
          <a:spcPts val="0"/>
        </a:spcBef>
        <a:spcAft>
          <a:spcPts val="1080"/>
        </a:spcAft>
        <a:buClr>
          <a:schemeClr val="accent5"/>
        </a:buClr>
        <a:buSzPct val="90000"/>
        <a:buFont typeface="Wingdings" panose="05000000000000000000" pitchFamily="2" charset="2"/>
        <a:buChar char="Ø"/>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682" y="636929"/>
            <a:ext cx="12335398" cy="114859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67181" y="2025539"/>
            <a:ext cx="12345901" cy="4943153"/>
          </a:xfrm>
          <a:prstGeom prst="rect">
            <a:avLst/>
          </a:prstGeom>
        </p:spPr>
        <p:txBody>
          <a:bodyPr vert="horz" lIns="13716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04434" y="7713675"/>
            <a:ext cx="3291840" cy="438150"/>
          </a:xfrm>
          <a:prstGeom prst="rect">
            <a:avLst/>
          </a:prstGeom>
        </p:spPr>
        <p:txBody>
          <a:bodyPr vert="horz" lIns="91440" tIns="45720" rIns="91440" bIns="45720" rtlCol="0" anchor="ctr"/>
          <a:lstStyle>
            <a:lvl1pPr algn="r">
              <a:defRPr sz="126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Tree>
    <p:extLst>
      <p:ext uri="{BB962C8B-B14F-4D97-AF65-F5344CB8AC3E}">
        <p14:creationId xmlns:p14="http://schemas.microsoft.com/office/powerpoint/2010/main" val="91226007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advTm="11596">
    <p:fade/>
  </p:transition>
  <p:hf hdr="0" dt="0"/>
  <p:txStyles>
    <p:titleStyle>
      <a:lvl1pPr algn="l" defTabSz="685773" rtl="0" eaLnBrk="1" latinLnBrk="0" hangingPunct="1">
        <a:lnSpc>
          <a:spcPct val="90000"/>
        </a:lnSpc>
        <a:spcBef>
          <a:spcPct val="0"/>
        </a:spcBef>
        <a:buNone/>
        <a:defRPr sz="3000" kern="12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55975" indent="-255975" algn="l" defTabSz="685773" rtl="0" eaLnBrk="1" latinLnBrk="0" hangingPunct="1">
        <a:lnSpc>
          <a:spcPts val="2000"/>
        </a:lnSpc>
        <a:spcBef>
          <a:spcPts val="0"/>
        </a:spcBef>
        <a:spcAft>
          <a:spcPts val="900"/>
        </a:spcAft>
        <a:buClr>
          <a:schemeClr val="accent5"/>
        </a:buClr>
        <a:buFont typeface="Arial" panose="020B0604020202020204" pitchFamily="34" charset="0"/>
        <a:buChar char="•"/>
        <a:defRPr lang="en-US" sz="14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marL="625450" indent="-282564" algn="l" defTabSz="685773" rtl="0" eaLnBrk="1" latinLnBrk="0" hangingPunct="1">
        <a:lnSpc>
          <a:spcPts val="2000"/>
        </a:lnSpc>
        <a:spcBef>
          <a:spcPts val="0"/>
        </a:spcBef>
        <a:spcAft>
          <a:spcPts val="900"/>
        </a:spcAft>
        <a:buClr>
          <a:schemeClr val="accent5"/>
        </a:buClr>
        <a:buFont typeface="Verdana" panose="020B0604030504040204" pitchFamily="34" charset="0"/>
        <a:buChar char="–"/>
        <a:defRPr lang="en-US" sz="14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marL="969925" indent="-284152" algn="l" defTabSz="685773" rtl="0" eaLnBrk="1" latinLnBrk="0" hangingPunct="1">
        <a:lnSpc>
          <a:spcPts val="2000"/>
        </a:lnSpc>
        <a:spcBef>
          <a:spcPts val="0"/>
        </a:spcBef>
        <a:spcAft>
          <a:spcPts val="900"/>
        </a:spcAft>
        <a:buClr>
          <a:schemeClr val="accent5"/>
        </a:buClr>
        <a:buFont typeface="Arial" panose="020B0604020202020204" pitchFamily="34" charset="0"/>
        <a:buChar char="•"/>
        <a:defRPr lang="en-US" sz="14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marL="1315986" indent="-287327" algn="l" defTabSz="685773" rtl="0" eaLnBrk="1" latinLnBrk="0" hangingPunct="1">
        <a:lnSpc>
          <a:spcPts val="2000"/>
        </a:lnSpc>
        <a:spcBef>
          <a:spcPts val="0"/>
        </a:spcBef>
        <a:spcAft>
          <a:spcPts val="900"/>
        </a:spcAft>
        <a:buClr>
          <a:schemeClr val="accent5"/>
        </a:buClr>
        <a:buFont typeface="Verdana" panose="020B0604030504040204" pitchFamily="34" charset="0"/>
        <a:buChar char="–"/>
        <a:defRPr lang="en-US" sz="14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marL="1660459" indent="-288913" algn="l" defTabSz="685773" rtl="0" eaLnBrk="1" latinLnBrk="0" hangingPunct="1">
        <a:lnSpc>
          <a:spcPts val="2000"/>
        </a:lnSpc>
        <a:spcBef>
          <a:spcPts val="0"/>
        </a:spcBef>
        <a:spcAft>
          <a:spcPts val="900"/>
        </a:spcAft>
        <a:buClr>
          <a:schemeClr val="accent5"/>
        </a:buClr>
        <a:buSzPct val="90000"/>
        <a:buFont typeface="Wingdings" panose="05000000000000000000" pitchFamily="2" charset="2"/>
        <a:buChar char="Ø"/>
        <a:defRPr lang="en-US" sz="14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vl6pPr marL="1885875"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61"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47"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33"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3" rtl="0" eaLnBrk="1" latinLnBrk="0" hangingPunct="1">
        <a:defRPr sz="1350" kern="1200">
          <a:solidFill>
            <a:schemeClr val="tx1"/>
          </a:solidFill>
          <a:latin typeface="+mn-lt"/>
          <a:ea typeface="+mn-ea"/>
          <a:cs typeface="+mn-cs"/>
        </a:defRPr>
      </a:lvl1pPr>
      <a:lvl2pPr marL="342886" algn="l" defTabSz="685773" rtl="0" eaLnBrk="1" latinLnBrk="0" hangingPunct="1">
        <a:defRPr sz="1350" kern="1200">
          <a:solidFill>
            <a:schemeClr val="tx1"/>
          </a:solidFill>
          <a:latin typeface="+mn-lt"/>
          <a:ea typeface="+mn-ea"/>
          <a:cs typeface="+mn-cs"/>
        </a:defRPr>
      </a:lvl2pPr>
      <a:lvl3pPr marL="685773" algn="l" defTabSz="685773" rtl="0" eaLnBrk="1" latinLnBrk="0" hangingPunct="1">
        <a:defRPr sz="1350" kern="1200">
          <a:solidFill>
            <a:schemeClr val="tx1"/>
          </a:solidFill>
          <a:latin typeface="+mn-lt"/>
          <a:ea typeface="+mn-ea"/>
          <a:cs typeface="+mn-cs"/>
        </a:defRPr>
      </a:lvl3pPr>
      <a:lvl4pPr marL="1028659" algn="l" defTabSz="685773" rtl="0" eaLnBrk="1" latinLnBrk="0" hangingPunct="1">
        <a:defRPr sz="1350" kern="1200">
          <a:solidFill>
            <a:schemeClr val="tx1"/>
          </a:solidFill>
          <a:latin typeface="+mn-lt"/>
          <a:ea typeface="+mn-ea"/>
          <a:cs typeface="+mn-cs"/>
        </a:defRPr>
      </a:lvl4pPr>
      <a:lvl5pPr marL="1371545" algn="l" defTabSz="685773" rtl="0" eaLnBrk="1" latinLnBrk="0" hangingPunct="1">
        <a:defRPr sz="1350" kern="1200">
          <a:solidFill>
            <a:schemeClr val="tx1"/>
          </a:solidFill>
          <a:latin typeface="+mn-lt"/>
          <a:ea typeface="+mn-ea"/>
          <a:cs typeface="+mn-cs"/>
        </a:defRPr>
      </a:lvl5pPr>
      <a:lvl6pPr marL="1714431" algn="l" defTabSz="685773" rtl="0" eaLnBrk="1" latinLnBrk="0" hangingPunct="1">
        <a:defRPr sz="1350" kern="1200">
          <a:solidFill>
            <a:schemeClr val="tx1"/>
          </a:solidFill>
          <a:latin typeface="+mn-lt"/>
          <a:ea typeface="+mn-ea"/>
          <a:cs typeface="+mn-cs"/>
        </a:defRPr>
      </a:lvl6pPr>
      <a:lvl7pPr marL="2057318" algn="l" defTabSz="685773" rtl="0" eaLnBrk="1" latinLnBrk="0" hangingPunct="1">
        <a:defRPr sz="1350" kern="1200">
          <a:solidFill>
            <a:schemeClr val="tx1"/>
          </a:solidFill>
          <a:latin typeface="+mn-lt"/>
          <a:ea typeface="+mn-ea"/>
          <a:cs typeface="+mn-cs"/>
        </a:defRPr>
      </a:lvl7pPr>
      <a:lvl8pPr marL="2400204" algn="l" defTabSz="685773" rtl="0" eaLnBrk="1" latinLnBrk="0" hangingPunct="1">
        <a:defRPr sz="1350" kern="1200">
          <a:solidFill>
            <a:schemeClr val="tx1"/>
          </a:solidFill>
          <a:latin typeface="+mn-lt"/>
          <a:ea typeface="+mn-ea"/>
          <a:cs typeface="+mn-cs"/>
        </a:defRPr>
      </a:lvl8pPr>
      <a:lvl9pPr marL="2743090" algn="l" defTabSz="68577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54286" y="437213"/>
            <a:ext cx="962983" cy="954634"/>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l="170"/>
          <a:stretch/>
        </p:blipFill>
        <p:spPr>
          <a:xfrm>
            <a:off x="0" y="6431462"/>
            <a:ext cx="14642458" cy="1798139"/>
          </a:xfrm>
          <a:prstGeom prst="rect">
            <a:avLst/>
          </a:prstGeom>
        </p:spPr>
      </p:pic>
      <p:sp>
        <p:nvSpPr>
          <p:cNvPr id="2" name="Title Placeholder 1"/>
          <p:cNvSpPr>
            <a:spLocks noGrp="1"/>
          </p:cNvSpPr>
          <p:nvPr>
            <p:ph type="title"/>
          </p:nvPr>
        </p:nvSpPr>
        <p:spPr>
          <a:xfrm>
            <a:off x="903348" y="887184"/>
            <a:ext cx="12309733" cy="11485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67180" y="2381670"/>
            <a:ext cx="12345900" cy="4997839"/>
          </a:xfrm>
          <a:prstGeom prst="rect">
            <a:avLst/>
          </a:prstGeom>
        </p:spPr>
        <p:txBody>
          <a:bodyPr vert="horz" lIns="13716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0" y="7719938"/>
            <a:ext cx="4829232" cy="497374"/>
          </a:xfrm>
          <a:prstGeom prst="rect">
            <a:avLst/>
          </a:prstGeom>
        </p:spPr>
        <p:txBody>
          <a:bodyPr vert="horz" lIns="274320" tIns="45720" rIns="91440" bIns="45720" rtlCol="0" anchor="ctr"/>
          <a:lstStyle>
            <a:lvl1pPr algn="l">
              <a:defRPr sz="1560">
                <a:solidFill>
                  <a:schemeClr val="bg1"/>
                </a:solidFill>
              </a:defRPr>
            </a:lvl1pPr>
          </a:lstStyle>
          <a:p>
            <a:endParaRPr lang="en-US"/>
          </a:p>
        </p:txBody>
      </p:sp>
      <p:sp>
        <p:nvSpPr>
          <p:cNvPr id="6" name="Slide Number Placeholder 5"/>
          <p:cNvSpPr>
            <a:spLocks noGrp="1"/>
          </p:cNvSpPr>
          <p:nvPr>
            <p:ph type="sldNum" sz="quarter" idx="4"/>
          </p:nvPr>
        </p:nvSpPr>
        <p:spPr>
          <a:xfrm>
            <a:off x="11104433" y="7713673"/>
            <a:ext cx="3291840" cy="438150"/>
          </a:xfrm>
          <a:prstGeom prst="rect">
            <a:avLst/>
          </a:prstGeom>
        </p:spPr>
        <p:txBody>
          <a:bodyPr vert="horz" lIns="91440" tIns="45720" rIns="91440" bIns="45720" rtlCol="0" anchor="ctr"/>
          <a:lstStyle>
            <a:lvl1pPr algn="r">
              <a:defRPr sz="1680">
                <a:solidFill>
                  <a:schemeClr val="bg1"/>
                </a:solidFill>
              </a:defRPr>
            </a:lvl1pPr>
          </a:lstStyle>
          <a:p>
            <a:fld id="{1FC4B0FD-5F77-433D-950B-A15A779E50E4}" type="slidenum">
              <a:rPr lang="en-US" smtClean="0"/>
              <a:pPr/>
              <a:t>‹#›</a:t>
            </a:fld>
            <a:endParaRPr lang="en-US"/>
          </a:p>
        </p:txBody>
      </p:sp>
    </p:spTree>
    <p:extLst>
      <p:ext uri="{BB962C8B-B14F-4D97-AF65-F5344CB8AC3E}">
        <p14:creationId xmlns:p14="http://schemas.microsoft.com/office/powerpoint/2010/main" val="1264708528"/>
      </p:ext>
    </p:extLst>
  </p:cSld>
  <p:clrMap bg1="lt1" tx1="dk1" bg2="lt2" tx2="dk2" accent1="accent1" accent2="accent2" accent3="accent3" accent4="accent4" accent5="accent5" accent6="accent6" hlink="hlink" folHlink="folHlink"/>
  <p:sldLayoutIdLst>
    <p:sldLayoutId id="2147483685" r:id="rId1"/>
    <p:sldLayoutId id="2147483676" r:id="rId2"/>
  </p:sldLayoutIdLst>
  <p:transition advTm="11596">
    <p:fade/>
  </p:transition>
  <p:hf hdr="0" ftr="0" dt="0"/>
  <p:txStyles>
    <p:titleStyle>
      <a:lvl1pPr algn="l" defTabSz="914400" rtl="0" eaLnBrk="1" latinLnBrk="0" hangingPunct="1">
        <a:lnSpc>
          <a:spcPct val="90000"/>
        </a:lnSpc>
        <a:spcBef>
          <a:spcPct val="0"/>
        </a:spcBef>
        <a:buNone/>
        <a:defRPr sz="3800" kern="1200" spc="80" baseline="0">
          <a:solidFill>
            <a:schemeClr val="bg2"/>
          </a:solidFill>
          <a:latin typeface="+mj-lt"/>
          <a:ea typeface="+mj-ea"/>
          <a:cs typeface="+mj-cs"/>
        </a:defRPr>
      </a:lvl1pPr>
    </p:titleStyle>
    <p:bodyStyle>
      <a:lvl1pPr marL="341313" indent="-341313" algn="l" defTabSz="914400" rtl="0" eaLnBrk="1" latinLnBrk="0" hangingPunct="1">
        <a:lnSpc>
          <a:spcPct val="100000"/>
        </a:lnSpc>
        <a:spcBef>
          <a:spcPts val="0"/>
        </a:spcBef>
        <a:spcAft>
          <a:spcPts val="1200"/>
        </a:spcAft>
        <a:buClr>
          <a:schemeClr val="bg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Clr>
          <a:schemeClr val="bg2"/>
        </a:buClr>
        <a:buFont typeface="Verdana" panose="020B060403050404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Clr>
          <a:schemeClr val="bg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682" y="636929"/>
            <a:ext cx="12335398" cy="114859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67179" y="2025538"/>
            <a:ext cx="12345901" cy="4943153"/>
          </a:xfrm>
          <a:prstGeom prst="rect">
            <a:avLst/>
          </a:prstGeom>
        </p:spPr>
        <p:txBody>
          <a:bodyPr vert="horz" lIns="13716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04434" y="7713674"/>
            <a:ext cx="3291840" cy="438150"/>
          </a:xfrm>
          <a:prstGeom prst="rect">
            <a:avLst/>
          </a:prstGeom>
        </p:spPr>
        <p:txBody>
          <a:bodyPr vert="horz" lIns="91440" tIns="45720" rIns="91440" bIns="45720" rtlCol="0" anchor="ctr"/>
          <a:lstStyle>
            <a:lvl1pPr algn="r">
              <a:defRPr sz="126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Tree>
    <p:extLst>
      <p:ext uri="{BB962C8B-B14F-4D97-AF65-F5344CB8AC3E}">
        <p14:creationId xmlns:p14="http://schemas.microsoft.com/office/powerpoint/2010/main" val="400079448"/>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789" r:id="rId3"/>
    <p:sldLayoutId id="2147483790" r:id="rId4"/>
    <p:sldLayoutId id="2147483791" r:id="rId5"/>
    <p:sldLayoutId id="2147483866" r:id="rId6"/>
    <p:sldLayoutId id="2147483867" r:id="rId7"/>
    <p:sldLayoutId id="2147483868" r:id="rId8"/>
    <p:sldLayoutId id="2147483869" r:id="rId9"/>
    <p:sldLayoutId id="2147483870" r:id="rId10"/>
    <p:sldLayoutId id="2147483792" r:id="rId11"/>
    <p:sldLayoutId id="2147483793" r:id="rId12"/>
    <p:sldLayoutId id="2147483794" r:id="rId13"/>
    <p:sldLayoutId id="2147483795" r:id="rId14"/>
    <p:sldLayoutId id="2147483796" r:id="rId15"/>
  </p:sldLayoutIdLst>
  <p:transition advTm="11596">
    <p:fade/>
  </p:transition>
  <p:hf hdr="0" dt="0"/>
  <p:txStyles>
    <p:titleStyle>
      <a:lvl1pPr algn="l" defTabSz="822960" rtl="0" eaLnBrk="1" latinLnBrk="0" hangingPunct="1">
        <a:lnSpc>
          <a:spcPct val="90000"/>
        </a:lnSpc>
        <a:spcBef>
          <a:spcPct val="0"/>
        </a:spcBef>
        <a:buNone/>
        <a:defRPr sz="3600" kern="1200"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p:titleStyle>
    <p:bodyStyle>
      <a:lvl1pPr marL="307182" indent="-307182" algn="l" defTabSz="822960" rtl="0" eaLnBrk="1" latinLnBrk="0" hangingPunct="1">
        <a:lnSpc>
          <a:spcPts val="2400"/>
        </a:lnSpc>
        <a:spcBef>
          <a:spcPts val="0"/>
        </a:spcBef>
        <a:spcAft>
          <a:spcPts val="1080"/>
        </a:spcAft>
        <a:buClr>
          <a:schemeClr val="accent5"/>
        </a:buClr>
        <a:buFont typeface="Arial" panose="020B060402020202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marL="750570" indent="-339090" algn="l" defTabSz="822960" rtl="0" eaLnBrk="1" latinLnBrk="0" hangingPunct="1">
        <a:lnSpc>
          <a:spcPts val="2400"/>
        </a:lnSpc>
        <a:spcBef>
          <a:spcPts val="0"/>
        </a:spcBef>
        <a:spcAft>
          <a:spcPts val="1080"/>
        </a:spcAft>
        <a:buClr>
          <a:schemeClr val="accent5"/>
        </a:buClr>
        <a:buFont typeface="Verdana" panose="020B060403050404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marL="1163956" indent="-340996" algn="l" defTabSz="822960" rtl="0" eaLnBrk="1" latinLnBrk="0" hangingPunct="1">
        <a:lnSpc>
          <a:spcPts val="2400"/>
        </a:lnSpc>
        <a:spcBef>
          <a:spcPts val="0"/>
        </a:spcBef>
        <a:spcAft>
          <a:spcPts val="1080"/>
        </a:spcAft>
        <a:buClr>
          <a:schemeClr val="accent5"/>
        </a:buClr>
        <a:buFont typeface="Arial" panose="020B060402020202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marL="1579246" indent="-344806" algn="l" defTabSz="822960" rtl="0" eaLnBrk="1" latinLnBrk="0" hangingPunct="1">
        <a:lnSpc>
          <a:spcPts val="2400"/>
        </a:lnSpc>
        <a:spcBef>
          <a:spcPts val="0"/>
        </a:spcBef>
        <a:spcAft>
          <a:spcPts val="1080"/>
        </a:spcAft>
        <a:buClr>
          <a:schemeClr val="accent5"/>
        </a:buClr>
        <a:buFont typeface="Verdana" panose="020B060403050404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marL="1992630" indent="-346710" algn="l" defTabSz="822960" rtl="0" eaLnBrk="1" latinLnBrk="0" hangingPunct="1">
        <a:lnSpc>
          <a:spcPts val="2400"/>
        </a:lnSpc>
        <a:spcBef>
          <a:spcPts val="0"/>
        </a:spcBef>
        <a:spcAft>
          <a:spcPts val="1080"/>
        </a:spcAft>
        <a:buClr>
          <a:schemeClr val="accent5"/>
        </a:buClr>
        <a:buSzPct val="90000"/>
        <a:buFont typeface="Wingdings" panose="05000000000000000000" pitchFamily="2" charset="2"/>
        <a:buChar char="Ø"/>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682" y="636929"/>
            <a:ext cx="12335398" cy="114859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67179" y="2025538"/>
            <a:ext cx="12345901" cy="4943153"/>
          </a:xfrm>
          <a:prstGeom prst="rect">
            <a:avLst/>
          </a:prstGeom>
        </p:spPr>
        <p:txBody>
          <a:bodyPr vert="horz" lIns="13716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04434" y="7713674"/>
            <a:ext cx="3291840" cy="438150"/>
          </a:xfrm>
          <a:prstGeom prst="rect">
            <a:avLst/>
          </a:prstGeom>
        </p:spPr>
        <p:txBody>
          <a:bodyPr vert="horz" lIns="91440" tIns="45720" rIns="91440" bIns="45720" rtlCol="0" anchor="ctr"/>
          <a:lstStyle>
            <a:lvl1pPr algn="r">
              <a:defRPr sz="126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Tree>
    <p:extLst>
      <p:ext uri="{BB962C8B-B14F-4D97-AF65-F5344CB8AC3E}">
        <p14:creationId xmlns:p14="http://schemas.microsoft.com/office/powerpoint/2010/main" val="492957174"/>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Lst>
  <p:transition advTm="11596">
    <p:fade/>
  </p:transition>
  <p:hf hdr="0" dt="0"/>
  <p:txStyles>
    <p:titleStyle>
      <a:lvl1pPr algn="l" defTabSz="822960" rtl="0" eaLnBrk="1" latinLnBrk="0" hangingPunct="1">
        <a:lnSpc>
          <a:spcPct val="90000"/>
        </a:lnSpc>
        <a:spcBef>
          <a:spcPct val="0"/>
        </a:spcBef>
        <a:buNone/>
        <a:defRPr sz="3600" kern="1200"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p:titleStyle>
    <p:bodyStyle>
      <a:lvl1pPr marL="307182" indent="-307182" algn="l" defTabSz="822960" rtl="0" eaLnBrk="1" latinLnBrk="0" hangingPunct="1">
        <a:lnSpc>
          <a:spcPts val="2400"/>
        </a:lnSpc>
        <a:spcBef>
          <a:spcPts val="0"/>
        </a:spcBef>
        <a:spcAft>
          <a:spcPts val="1080"/>
        </a:spcAft>
        <a:buClr>
          <a:schemeClr val="accent5"/>
        </a:buClr>
        <a:buFont typeface="Arial" panose="020B060402020202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marL="750570" indent="-339090" algn="l" defTabSz="822960" rtl="0" eaLnBrk="1" latinLnBrk="0" hangingPunct="1">
        <a:lnSpc>
          <a:spcPts val="2400"/>
        </a:lnSpc>
        <a:spcBef>
          <a:spcPts val="0"/>
        </a:spcBef>
        <a:spcAft>
          <a:spcPts val="1080"/>
        </a:spcAft>
        <a:buClr>
          <a:schemeClr val="accent5"/>
        </a:buClr>
        <a:buFont typeface="Verdana" panose="020B060403050404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marL="1163956" indent="-340996" algn="l" defTabSz="822960" rtl="0" eaLnBrk="1" latinLnBrk="0" hangingPunct="1">
        <a:lnSpc>
          <a:spcPts val="2400"/>
        </a:lnSpc>
        <a:spcBef>
          <a:spcPts val="0"/>
        </a:spcBef>
        <a:spcAft>
          <a:spcPts val="1080"/>
        </a:spcAft>
        <a:buClr>
          <a:schemeClr val="accent5"/>
        </a:buClr>
        <a:buFont typeface="Arial" panose="020B060402020202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marL="1579246" indent="-344806" algn="l" defTabSz="822960" rtl="0" eaLnBrk="1" latinLnBrk="0" hangingPunct="1">
        <a:lnSpc>
          <a:spcPts val="2400"/>
        </a:lnSpc>
        <a:spcBef>
          <a:spcPts val="0"/>
        </a:spcBef>
        <a:spcAft>
          <a:spcPts val="1080"/>
        </a:spcAft>
        <a:buClr>
          <a:schemeClr val="accent5"/>
        </a:buClr>
        <a:buFont typeface="Verdana" panose="020B060403050404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marL="1992630" indent="-346710" algn="l" defTabSz="822960" rtl="0" eaLnBrk="1" latinLnBrk="0" hangingPunct="1">
        <a:lnSpc>
          <a:spcPts val="2400"/>
        </a:lnSpc>
        <a:spcBef>
          <a:spcPts val="0"/>
        </a:spcBef>
        <a:spcAft>
          <a:spcPts val="1080"/>
        </a:spcAft>
        <a:buClr>
          <a:schemeClr val="accent5"/>
        </a:buClr>
        <a:buSzPct val="90000"/>
        <a:buFont typeface="Wingdings" panose="05000000000000000000" pitchFamily="2" charset="2"/>
        <a:buChar char="Ø"/>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682" y="636929"/>
            <a:ext cx="12335398" cy="114859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67179" y="2025538"/>
            <a:ext cx="12345901" cy="4943153"/>
          </a:xfrm>
          <a:prstGeom prst="rect">
            <a:avLst/>
          </a:prstGeom>
        </p:spPr>
        <p:txBody>
          <a:bodyPr vert="horz" lIns="13716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04434" y="7713674"/>
            <a:ext cx="3291840" cy="438150"/>
          </a:xfrm>
          <a:prstGeom prst="rect">
            <a:avLst/>
          </a:prstGeom>
        </p:spPr>
        <p:txBody>
          <a:bodyPr vert="horz" lIns="91440" tIns="45720" rIns="91440" bIns="45720" rtlCol="0" anchor="ctr"/>
          <a:lstStyle>
            <a:lvl1pPr algn="r">
              <a:defRPr sz="126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Tree>
    <p:extLst>
      <p:ext uri="{BB962C8B-B14F-4D97-AF65-F5344CB8AC3E}">
        <p14:creationId xmlns:p14="http://schemas.microsoft.com/office/powerpoint/2010/main" val="277012731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954" r:id="rId5"/>
    <p:sldLayoutId id="2147483803" r:id="rId6"/>
    <p:sldLayoutId id="2147483804" r:id="rId7"/>
    <p:sldLayoutId id="2147483805" r:id="rId8"/>
    <p:sldLayoutId id="2147483806" r:id="rId9"/>
    <p:sldLayoutId id="2147483807" r:id="rId10"/>
    <p:sldLayoutId id="2147483933" r:id="rId11"/>
    <p:sldLayoutId id="2147483934" r:id="rId12"/>
    <p:sldLayoutId id="2147483890" r:id="rId13"/>
    <p:sldLayoutId id="2147483955" r:id="rId14"/>
    <p:sldLayoutId id="2147483889" r:id="rId15"/>
    <p:sldLayoutId id="2147483957" r:id="rId16"/>
    <p:sldLayoutId id="2147483959" r:id="rId17"/>
  </p:sldLayoutIdLst>
  <p:transition advTm="11596">
    <p:fade/>
  </p:transition>
  <p:hf hdr="0" dt="0"/>
  <p:txStyles>
    <p:titleStyle>
      <a:lvl1pPr algn="l" defTabSz="822960" rtl="0" eaLnBrk="1" latinLnBrk="0" hangingPunct="1">
        <a:lnSpc>
          <a:spcPct val="90000"/>
        </a:lnSpc>
        <a:spcBef>
          <a:spcPct val="0"/>
        </a:spcBef>
        <a:buNone/>
        <a:defRPr sz="3600" kern="1200"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p:titleStyle>
    <p:bodyStyle>
      <a:lvl1pPr marL="307182" indent="-307182" algn="l" defTabSz="822960" rtl="0" eaLnBrk="1" latinLnBrk="0" hangingPunct="1">
        <a:lnSpc>
          <a:spcPts val="2400"/>
        </a:lnSpc>
        <a:spcBef>
          <a:spcPts val="0"/>
        </a:spcBef>
        <a:spcAft>
          <a:spcPts val="1080"/>
        </a:spcAft>
        <a:buClr>
          <a:schemeClr val="accent5"/>
        </a:buClr>
        <a:buFont typeface="Arial" panose="020B060402020202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marL="750570" indent="-339090" algn="l" defTabSz="822960" rtl="0" eaLnBrk="1" latinLnBrk="0" hangingPunct="1">
        <a:lnSpc>
          <a:spcPts val="2400"/>
        </a:lnSpc>
        <a:spcBef>
          <a:spcPts val="0"/>
        </a:spcBef>
        <a:spcAft>
          <a:spcPts val="1080"/>
        </a:spcAft>
        <a:buClr>
          <a:schemeClr val="accent5"/>
        </a:buClr>
        <a:buFont typeface="Verdana" panose="020B060403050404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marL="1163956" indent="-340996" algn="l" defTabSz="822960" rtl="0" eaLnBrk="1" latinLnBrk="0" hangingPunct="1">
        <a:lnSpc>
          <a:spcPts val="2400"/>
        </a:lnSpc>
        <a:spcBef>
          <a:spcPts val="0"/>
        </a:spcBef>
        <a:spcAft>
          <a:spcPts val="1080"/>
        </a:spcAft>
        <a:buClr>
          <a:schemeClr val="accent5"/>
        </a:buClr>
        <a:buFont typeface="Arial" panose="020B060402020202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marL="1579246" indent="-344806" algn="l" defTabSz="822960" rtl="0" eaLnBrk="1" latinLnBrk="0" hangingPunct="1">
        <a:lnSpc>
          <a:spcPts val="2400"/>
        </a:lnSpc>
        <a:spcBef>
          <a:spcPts val="0"/>
        </a:spcBef>
        <a:spcAft>
          <a:spcPts val="1080"/>
        </a:spcAft>
        <a:buClr>
          <a:schemeClr val="accent5"/>
        </a:buClr>
        <a:buFont typeface="Verdana" panose="020B060403050404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marL="1992630" indent="-346710" algn="l" defTabSz="822960" rtl="0" eaLnBrk="1" latinLnBrk="0" hangingPunct="1">
        <a:lnSpc>
          <a:spcPts val="2400"/>
        </a:lnSpc>
        <a:spcBef>
          <a:spcPts val="0"/>
        </a:spcBef>
        <a:spcAft>
          <a:spcPts val="1080"/>
        </a:spcAft>
        <a:buClr>
          <a:schemeClr val="accent5"/>
        </a:buClr>
        <a:buSzPct val="90000"/>
        <a:buFont typeface="Wingdings" panose="05000000000000000000" pitchFamily="2" charset="2"/>
        <a:buChar char="Ø"/>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682" y="636929"/>
            <a:ext cx="12335398" cy="114859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67179" y="2025538"/>
            <a:ext cx="12345901" cy="4943153"/>
          </a:xfrm>
          <a:prstGeom prst="rect">
            <a:avLst/>
          </a:prstGeom>
        </p:spPr>
        <p:txBody>
          <a:bodyPr vert="horz" lIns="13716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04434" y="7713674"/>
            <a:ext cx="3291840" cy="438150"/>
          </a:xfrm>
          <a:prstGeom prst="rect">
            <a:avLst/>
          </a:prstGeom>
        </p:spPr>
        <p:txBody>
          <a:bodyPr vert="horz" lIns="91440" tIns="45720" rIns="91440" bIns="45720" rtlCol="0" anchor="ctr"/>
          <a:lstStyle>
            <a:lvl1pPr algn="r">
              <a:defRPr sz="126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Tree>
    <p:extLst>
      <p:ext uri="{BB962C8B-B14F-4D97-AF65-F5344CB8AC3E}">
        <p14:creationId xmlns:p14="http://schemas.microsoft.com/office/powerpoint/2010/main" val="3339983856"/>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940" r:id="rId11"/>
    <p:sldLayoutId id="2147483941" r:id="rId12"/>
    <p:sldLayoutId id="2147483942" r:id="rId13"/>
    <p:sldLayoutId id="2147483943" r:id="rId14"/>
    <p:sldLayoutId id="2147483944" r:id="rId15"/>
  </p:sldLayoutIdLst>
  <p:transition advTm="11596">
    <p:fade/>
  </p:transition>
  <p:hf hdr="0" dt="0"/>
  <p:txStyles>
    <p:titleStyle>
      <a:lvl1pPr algn="l" defTabSz="822960" rtl="0" eaLnBrk="1" latinLnBrk="0" hangingPunct="1">
        <a:lnSpc>
          <a:spcPct val="90000"/>
        </a:lnSpc>
        <a:spcBef>
          <a:spcPct val="0"/>
        </a:spcBef>
        <a:buNone/>
        <a:defRPr sz="3600" kern="1200" spc="72"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p:titleStyle>
    <p:bodyStyle>
      <a:lvl1pPr marL="307182" indent="-307182" algn="l" defTabSz="822960" rtl="0" eaLnBrk="1" latinLnBrk="0" hangingPunct="1">
        <a:lnSpc>
          <a:spcPts val="2400"/>
        </a:lnSpc>
        <a:spcBef>
          <a:spcPts val="0"/>
        </a:spcBef>
        <a:spcAft>
          <a:spcPts val="1080"/>
        </a:spcAft>
        <a:buClr>
          <a:schemeClr val="accent5"/>
        </a:buClr>
        <a:buFont typeface="Arial" panose="020B060402020202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marL="750570" indent="-339090" algn="l" defTabSz="822960" rtl="0" eaLnBrk="1" latinLnBrk="0" hangingPunct="1">
        <a:lnSpc>
          <a:spcPts val="2400"/>
        </a:lnSpc>
        <a:spcBef>
          <a:spcPts val="0"/>
        </a:spcBef>
        <a:spcAft>
          <a:spcPts val="1080"/>
        </a:spcAft>
        <a:buClr>
          <a:schemeClr val="accent5"/>
        </a:buClr>
        <a:buFont typeface="Verdana" panose="020B060403050404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marL="1163956" indent="-340996" algn="l" defTabSz="822960" rtl="0" eaLnBrk="1" latinLnBrk="0" hangingPunct="1">
        <a:lnSpc>
          <a:spcPts val="2400"/>
        </a:lnSpc>
        <a:spcBef>
          <a:spcPts val="0"/>
        </a:spcBef>
        <a:spcAft>
          <a:spcPts val="1080"/>
        </a:spcAft>
        <a:buClr>
          <a:schemeClr val="accent5"/>
        </a:buClr>
        <a:buFont typeface="Arial" panose="020B060402020202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marL="1579246" indent="-344806" algn="l" defTabSz="822960" rtl="0" eaLnBrk="1" latinLnBrk="0" hangingPunct="1">
        <a:lnSpc>
          <a:spcPts val="2400"/>
        </a:lnSpc>
        <a:spcBef>
          <a:spcPts val="0"/>
        </a:spcBef>
        <a:spcAft>
          <a:spcPts val="1080"/>
        </a:spcAft>
        <a:buClr>
          <a:schemeClr val="accent5"/>
        </a:buClr>
        <a:buFont typeface="Verdana" panose="020B0604030504040204" pitchFamily="34" charset="0"/>
        <a:buChar char="–"/>
        <a:defRPr lang="en-US" sz="168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marL="1992630" indent="-346710" algn="l" defTabSz="822960" rtl="0" eaLnBrk="1" latinLnBrk="0" hangingPunct="1">
        <a:lnSpc>
          <a:spcPts val="2400"/>
        </a:lnSpc>
        <a:spcBef>
          <a:spcPts val="0"/>
        </a:spcBef>
        <a:spcAft>
          <a:spcPts val="1080"/>
        </a:spcAft>
        <a:buClr>
          <a:schemeClr val="accent5"/>
        </a:buClr>
        <a:buSzPct val="90000"/>
        <a:buFont typeface="Wingdings" panose="05000000000000000000" pitchFamily="2" charset="2"/>
        <a:buChar char="Ø"/>
        <a:defRPr lang="en-US" sz="168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166268"/>
      </p:ext>
    </p:extLst>
  </p:cSld>
  <p:clrMap bg1="lt1" tx1="dk1" bg2="lt2" tx2="dk2" accent1="accent1" accent2="accent2" accent3="accent3" accent4="accent4" accent5="accent5" accent6="accent6" hlink="hlink" folHlink="folHlink"/>
  <p:sldLayoutIdLst>
    <p:sldLayoutId id="2147483865" r:id="rId1"/>
  </p:sldLayoutIdLst>
  <p:transition advTm="11596">
    <p:fade/>
  </p:transition>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3254286" y="437213"/>
            <a:ext cx="962983" cy="954634"/>
          </a:xfrm>
          <a:prstGeom prst="rect">
            <a:avLst/>
          </a:prstGeom>
        </p:spPr>
      </p:pic>
      <p:pic>
        <p:nvPicPr>
          <p:cNvPr id="10" name="Picture 9"/>
          <p:cNvPicPr>
            <a:picLocks noChangeAspect="1"/>
          </p:cNvPicPr>
          <p:nvPr userDrawn="1"/>
        </p:nvPicPr>
        <p:blipFill rotWithShape="1">
          <a:blip r:embed="rId17" cstate="print">
            <a:extLst>
              <a:ext uri="{28A0092B-C50C-407E-A947-70E740481C1C}">
                <a14:useLocalDpi xmlns:a14="http://schemas.microsoft.com/office/drawing/2010/main" val="0"/>
              </a:ext>
            </a:extLst>
          </a:blip>
          <a:srcRect l="170"/>
          <a:stretch/>
        </p:blipFill>
        <p:spPr>
          <a:xfrm>
            <a:off x="0" y="6431462"/>
            <a:ext cx="14642458" cy="1798139"/>
          </a:xfrm>
          <a:prstGeom prst="rect">
            <a:avLst/>
          </a:prstGeom>
        </p:spPr>
      </p:pic>
      <p:sp>
        <p:nvSpPr>
          <p:cNvPr id="2" name="Title Placeholder 1"/>
          <p:cNvSpPr>
            <a:spLocks noGrp="1"/>
          </p:cNvSpPr>
          <p:nvPr>
            <p:ph type="title"/>
          </p:nvPr>
        </p:nvSpPr>
        <p:spPr>
          <a:xfrm>
            <a:off x="903348" y="887184"/>
            <a:ext cx="11890214" cy="1148590"/>
          </a:xfrm>
          <a:prstGeom prst="rect">
            <a:avLst/>
          </a:prstGeom>
        </p:spPr>
        <p:txBody>
          <a:bodyPr vert="horz" wrap="square"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903346" y="2381670"/>
            <a:ext cx="12309733" cy="4997839"/>
          </a:xfrm>
          <a:prstGeom prst="rect">
            <a:avLst/>
          </a:prstGeom>
        </p:spPr>
        <p:txBody>
          <a:bodyPr vert="horz" wrap="square" lIns="13716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0" y="7719938"/>
            <a:ext cx="4829232" cy="497374"/>
          </a:xfrm>
          <a:prstGeom prst="rect">
            <a:avLst/>
          </a:prstGeom>
        </p:spPr>
        <p:txBody>
          <a:bodyPr vert="horz" lIns="274320" tIns="45720" rIns="91440" bIns="45720" rtlCol="0" anchor="ctr"/>
          <a:lstStyle>
            <a:lvl1pPr algn="l">
              <a:defRPr sz="1560">
                <a:solidFill>
                  <a:schemeClr val="bg1"/>
                </a:solidFill>
              </a:defRPr>
            </a:lvl1pPr>
          </a:lstStyle>
          <a:p>
            <a:endParaRPr lang="en-US"/>
          </a:p>
        </p:txBody>
      </p:sp>
      <p:sp>
        <p:nvSpPr>
          <p:cNvPr id="6" name="Slide Number Placeholder 5"/>
          <p:cNvSpPr>
            <a:spLocks noGrp="1"/>
          </p:cNvSpPr>
          <p:nvPr>
            <p:ph type="sldNum" sz="quarter" idx="4"/>
          </p:nvPr>
        </p:nvSpPr>
        <p:spPr>
          <a:xfrm>
            <a:off x="11104433" y="7713673"/>
            <a:ext cx="3291840" cy="438150"/>
          </a:xfrm>
          <a:prstGeom prst="rect">
            <a:avLst/>
          </a:prstGeom>
        </p:spPr>
        <p:txBody>
          <a:bodyPr vert="horz" lIns="91440" tIns="45720" rIns="91440" bIns="45720" rtlCol="0" anchor="ctr"/>
          <a:lstStyle>
            <a:lvl1pPr algn="r">
              <a:defRPr sz="1680">
                <a:solidFill>
                  <a:schemeClr val="bg1"/>
                </a:solidFill>
              </a:defRPr>
            </a:lvl1pPr>
          </a:lstStyle>
          <a:p>
            <a:fld id="{1FC4B0FD-5F77-433D-950B-A15A779E50E4}" type="slidenum">
              <a:rPr lang="en-US" smtClean="0"/>
              <a:pPr/>
              <a:t>‹#›</a:t>
            </a:fld>
            <a:endParaRPr lang="en-US"/>
          </a:p>
        </p:txBody>
      </p:sp>
    </p:spTree>
    <p:extLst>
      <p:ext uri="{BB962C8B-B14F-4D97-AF65-F5344CB8AC3E}">
        <p14:creationId xmlns:p14="http://schemas.microsoft.com/office/powerpoint/2010/main" val="119923498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21" r:id="rId14"/>
  </p:sldLayoutIdLst>
  <p:transition advTm="11596">
    <p:fade/>
  </p:transition>
  <p:hf hdr="0" dt="0"/>
  <p:txStyles>
    <p:titleStyle>
      <a:lvl1pPr algn="l" defTabSz="914400" rtl="0" eaLnBrk="1" latinLnBrk="0" hangingPunct="1">
        <a:lnSpc>
          <a:spcPct val="90000"/>
        </a:lnSpc>
        <a:spcBef>
          <a:spcPct val="0"/>
        </a:spcBef>
        <a:buNone/>
        <a:defRPr sz="3800" kern="1200" spc="80" baseline="0">
          <a:solidFill>
            <a:schemeClr val="bg2"/>
          </a:solidFill>
          <a:latin typeface="+mj-lt"/>
          <a:ea typeface="+mj-ea"/>
          <a:cs typeface="+mj-cs"/>
        </a:defRPr>
      </a:lvl1pPr>
    </p:titleStyle>
    <p:bodyStyle>
      <a:lvl1pPr marL="287338" indent="-287338" algn="l" defTabSz="914400" rtl="0" eaLnBrk="1" latinLnBrk="0" hangingPunct="1">
        <a:lnSpc>
          <a:spcPct val="100000"/>
        </a:lnSpc>
        <a:spcBef>
          <a:spcPts val="0"/>
        </a:spcBef>
        <a:spcAft>
          <a:spcPts val="1200"/>
        </a:spcAft>
        <a:buClr>
          <a:schemeClr val="bg2"/>
        </a:buClr>
        <a:buFont typeface="Arial" panose="020B0604020202020204" pitchFamily="34" charset="0"/>
        <a:buChar char="•"/>
        <a:defRPr sz="2000" kern="1200">
          <a:solidFill>
            <a:schemeClr val="tx1"/>
          </a:solidFill>
          <a:latin typeface="+mn-lt"/>
          <a:ea typeface="+mn-ea"/>
          <a:cs typeface="+mn-cs"/>
        </a:defRPr>
      </a:lvl1pPr>
      <a:lvl2pPr marL="744538" indent="-287338" algn="l" defTabSz="914400" rtl="0" eaLnBrk="1" latinLnBrk="0" hangingPunct="1">
        <a:lnSpc>
          <a:spcPct val="100000"/>
        </a:lnSpc>
        <a:spcBef>
          <a:spcPts val="0"/>
        </a:spcBef>
        <a:spcAft>
          <a:spcPts val="1200"/>
        </a:spcAft>
        <a:buClr>
          <a:schemeClr val="bg2"/>
        </a:buClr>
        <a:buFont typeface="Verdana" panose="020B0604030504040204" pitchFamily="34" charset="0"/>
        <a:buChar char="–"/>
        <a:defRPr sz="2000" kern="1200">
          <a:solidFill>
            <a:schemeClr val="tx1"/>
          </a:solidFill>
          <a:latin typeface="+mn-lt"/>
          <a:ea typeface="+mn-ea"/>
          <a:cs typeface="+mn-cs"/>
        </a:defRPr>
      </a:lvl2pPr>
      <a:lvl3pPr marL="1201738" indent="-287338" algn="l" defTabSz="914400" rtl="0" eaLnBrk="1" latinLnBrk="0" hangingPunct="1">
        <a:lnSpc>
          <a:spcPct val="100000"/>
        </a:lnSpc>
        <a:spcBef>
          <a:spcPts val="0"/>
        </a:spcBef>
        <a:spcAft>
          <a:spcPts val="1200"/>
        </a:spcAft>
        <a:buClr>
          <a:schemeClr val="bg2"/>
        </a:buClr>
        <a:buFont typeface="Arial" panose="020B0604020202020204" pitchFamily="34" charset="0"/>
        <a:buChar char="•"/>
        <a:defRPr sz="2000" kern="1200">
          <a:solidFill>
            <a:schemeClr val="tx1"/>
          </a:solidFill>
          <a:latin typeface="+mn-lt"/>
          <a:ea typeface="+mn-ea"/>
          <a:cs typeface="+mn-cs"/>
        </a:defRPr>
      </a:lvl3pPr>
      <a:lvl4pPr marL="1658938" indent="-287338" algn="l" defTabSz="914400" rtl="0" eaLnBrk="1" latinLnBrk="0" hangingPunct="1">
        <a:lnSpc>
          <a:spcPct val="100000"/>
        </a:lnSpc>
        <a:spcBef>
          <a:spcPts val="0"/>
        </a:spcBef>
        <a:spcAft>
          <a:spcPts val="1200"/>
        </a:spcAft>
        <a:buClr>
          <a:schemeClr val="bg2"/>
        </a:buClr>
        <a:buFont typeface="Verdana" panose="020B0604030504040204" pitchFamily="34" charset="0"/>
        <a:buChar char="–"/>
        <a:defRPr sz="2000" kern="1200">
          <a:solidFill>
            <a:schemeClr val="tx1"/>
          </a:solidFill>
          <a:latin typeface="+mn-lt"/>
          <a:ea typeface="+mn-ea"/>
          <a:cs typeface="+mn-cs"/>
        </a:defRPr>
      </a:lvl4pPr>
      <a:lvl5pPr marL="2116138" indent="-287338" algn="l" defTabSz="914400" rtl="0" eaLnBrk="1" latinLnBrk="0" hangingPunct="1">
        <a:lnSpc>
          <a:spcPct val="100000"/>
        </a:lnSpc>
        <a:spcBef>
          <a:spcPts val="0"/>
        </a:spcBef>
        <a:spcAft>
          <a:spcPts val="1200"/>
        </a:spcAft>
        <a:buClr>
          <a:schemeClr val="bg2"/>
        </a:buClr>
        <a:buSzPct val="90000"/>
        <a:buFont typeface="Wingdings" panose="05000000000000000000" pitchFamily="2" charset="2"/>
        <a:buChar char="Ø"/>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682" y="636929"/>
            <a:ext cx="12335398" cy="114859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67181" y="2025539"/>
            <a:ext cx="12345901" cy="4943153"/>
          </a:xfrm>
          <a:prstGeom prst="rect">
            <a:avLst/>
          </a:prstGeom>
        </p:spPr>
        <p:txBody>
          <a:bodyPr vert="horz" lIns="13716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04434" y="7713675"/>
            <a:ext cx="3291840" cy="438150"/>
          </a:xfrm>
          <a:prstGeom prst="rect">
            <a:avLst/>
          </a:prstGeom>
        </p:spPr>
        <p:txBody>
          <a:bodyPr vert="horz" lIns="91440" tIns="45720" rIns="91440" bIns="45720" rtlCol="0" anchor="ctr"/>
          <a:lstStyle>
            <a:lvl1pPr algn="r">
              <a:defRPr sz="126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Tree>
    <p:extLst>
      <p:ext uri="{BB962C8B-B14F-4D97-AF65-F5344CB8AC3E}">
        <p14:creationId xmlns:p14="http://schemas.microsoft.com/office/powerpoint/2010/main" val="1007114304"/>
      </p:ext>
    </p:extLst>
  </p:cSld>
  <p:clrMap bg1="lt1" tx1="dk1" bg2="lt2" tx2="dk2" accent1="accent1" accent2="accent2" accent3="accent3" accent4="accent4" accent5="accent5" accent6="accent6" hlink="hlink" folHlink="folHlink"/>
  <p:sldLayoutIdLst>
    <p:sldLayoutId id="21474838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886" r:id="rId17"/>
    <p:sldLayoutId id="2147483887" r:id="rId18"/>
    <p:sldLayoutId id="2147483888" r:id="rId19"/>
  </p:sldLayoutIdLst>
  <p:transition advTm="11596">
    <p:fade/>
  </p:transition>
  <p:hf hdr="0" dt="0"/>
  <p:txStyles>
    <p:titleStyle>
      <a:lvl1pPr algn="l" defTabSz="685773" rtl="0" eaLnBrk="1" latinLnBrk="0" hangingPunct="1">
        <a:lnSpc>
          <a:spcPct val="90000"/>
        </a:lnSpc>
        <a:spcBef>
          <a:spcPct val="0"/>
        </a:spcBef>
        <a:buNone/>
        <a:defRPr sz="3000" kern="12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55975" indent="-255975" algn="l" defTabSz="685773" rtl="0" eaLnBrk="1" latinLnBrk="0" hangingPunct="1">
        <a:lnSpc>
          <a:spcPts val="2000"/>
        </a:lnSpc>
        <a:spcBef>
          <a:spcPts val="0"/>
        </a:spcBef>
        <a:spcAft>
          <a:spcPts val="900"/>
        </a:spcAft>
        <a:buClr>
          <a:schemeClr val="accent5"/>
        </a:buClr>
        <a:buFont typeface="Arial" panose="020B0604020202020204" pitchFamily="34" charset="0"/>
        <a:buChar char="•"/>
        <a:defRPr lang="en-US" sz="14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marL="625450" indent="-282564" algn="l" defTabSz="685773" rtl="0" eaLnBrk="1" latinLnBrk="0" hangingPunct="1">
        <a:lnSpc>
          <a:spcPts val="2000"/>
        </a:lnSpc>
        <a:spcBef>
          <a:spcPts val="0"/>
        </a:spcBef>
        <a:spcAft>
          <a:spcPts val="900"/>
        </a:spcAft>
        <a:buClr>
          <a:schemeClr val="accent5"/>
        </a:buClr>
        <a:buFont typeface="Verdana" panose="020B0604030504040204" pitchFamily="34" charset="0"/>
        <a:buChar char="–"/>
        <a:defRPr lang="en-US" sz="14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marL="969925" indent="-284152" algn="l" defTabSz="685773" rtl="0" eaLnBrk="1" latinLnBrk="0" hangingPunct="1">
        <a:lnSpc>
          <a:spcPts val="2000"/>
        </a:lnSpc>
        <a:spcBef>
          <a:spcPts val="0"/>
        </a:spcBef>
        <a:spcAft>
          <a:spcPts val="900"/>
        </a:spcAft>
        <a:buClr>
          <a:schemeClr val="accent5"/>
        </a:buClr>
        <a:buFont typeface="Arial" panose="020B0604020202020204" pitchFamily="34" charset="0"/>
        <a:buChar char="•"/>
        <a:defRPr lang="en-US" sz="14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marL="1315986" indent="-287327" algn="l" defTabSz="685773" rtl="0" eaLnBrk="1" latinLnBrk="0" hangingPunct="1">
        <a:lnSpc>
          <a:spcPts val="2000"/>
        </a:lnSpc>
        <a:spcBef>
          <a:spcPts val="0"/>
        </a:spcBef>
        <a:spcAft>
          <a:spcPts val="900"/>
        </a:spcAft>
        <a:buClr>
          <a:schemeClr val="accent5"/>
        </a:buClr>
        <a:buFont typeface="Verdana" panose="020B0604030504040204" pitchFamily="34" charset="0"/>
        <a:buChar char="–"/>
        <a:defRPr lang="en-US" sz="14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marL="1660459" indent="-288913" algn="l" defTabSz="685773" rtl="0" eaLnBrk="1" latinLnBrk="0" hangingPunct="1">
        <a:lnSpc>
          <a:spcPts val="2000"/>
        </a:lnSpc>
        <a:spcBef>
          <a:spcPts val="0"/>
        </a:spcBef>
        <a:spcAft>
          <a:spcPts val="900"/>
        </a:spcAft>
        <a:buClr>
          <a:schemeClr val="accent5"/>
        </a:buClr>
        <a:buSzPct val="90000"/>
        <a:buFont typeface="Wingdings" panose="05000000000000000000" pitchFamily="2" charset="2"/>
        <a:buChar char="Ø"/>
        <a:defRPr lang="en-US" sz="14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vl6pPr marL="1885875"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61"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47"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33"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3" rtl="0" eaLnBrk="1" latinLnBrk="0" hangingPunct="1">
        <a:defRPr sz="1350" kern="1200">
          <a:solidFill>
            <a:schemeClr val="tx1"/>
          </a:solidFill>
          <a:latin typeface="+mn-lt"/>
          <a:ea typeface="+mn-ea"/>
          <a:cs typeface="+mn-cs"/>
        </a:defRPr>
      </a:lvl1pPr>
      <a:lvl2pPr marL="342886" algn="l" defTabSz="685773" rtl="0" eaLnBrk="1" latinLnBrk="0" hangingPunct="1">
        <a:defRPr sz="1350" kern="1200">
          <a:solidFill>
            <a:schemeClr val="tx1"/>
          </a:solidFill>
          <a:latin typeface="+mn-lt"/>
          <a:ea typeface="+mn-ea"/>
          <a:cs typeface="+mn-cs"/>
        </a:defRPr>
      </a:lvl2pPr>
      <a:lvl3pPr marL="685773" algn="l" defTabSz="685773" rtl="0" eaLnBrk="1" latinLnBrk="0" hangingPunct="1">
        <a:defRPr sz="1350" kern="1200">
          <a:solidFill>
            <a:schemeClr val="tx1"/>
          </a:solidFill>
          <a:latin typeface="+mn-lt"/>
          <a:ea typeface="+mn-ea"/>
          <a:cs typeface="+mn-cs"/>
        </a:defRPr>
      </a:lvl3pPr>
      <a:lvl4pPr marL="1028659" algn="l" defTabSz="685773" rtl="0" eaLnBrk="1" latinLnBrk="0" hangingPunct="1">
        <a:defRPr sz="1350" kern="1200">
          <a:solidFill>
            <a:schemeClr val="tx1"/>
          </a:solidFill>
          <a:latin typeface="+mn-lt"/>
          <a:ea typeface="+mn-ea"/>
          <a:cs typeface="+mn-cs"/>
        </a:defRPr>
      </a:lvl4pPr>
      <a:lvl5pPr marL="1371545" algn="l" defTabSz="685773" rtl="0" eaLnBrk="1" latinLnBrk="0" hangingPunct="1">
        <a:defRPr sz="1350" kern="1200">
          <a:solidFill>
            <a:schemeClr val="tx1"/>
          </a:solidFill>
          <a:latin typeface="+mn-lt"/>
          <a:ea typeface="+mn-ea"/>
          <a:cs typeface="+mn-cs"/>
        </a:defRPr>
      </a:lvl5pPr>
      <a:lvl6pPr marL="1714431" algn="l" defTabSz="685773" rtl="0" eaLnBrk="1" latinLnBrk="0" hangingPunct="1">
        <a:defRPr sz="1350" kern="1200">
          <a:solidFill>
            <a:schemeClr val="tx1"/>
          </a:solidFill>
          <a:latin typeface="+mn-lt"/>
          <a:ea typeface="+mn-ea"/>
          <a:cs typeface="+mn-cs"/>
        </a:defRPr>
      </a:lvl6pPr>
      <a:lvl7pPr marL="2057318" algn="l" defTabSz="685773" rtl="0" eaLnBrk="1" latinLnBrk="0" hangingPunct="1">
        <a:defRPr sz="1350" kern="1200">
          <a:solidFill>
            <a:schemeClr val="tx1"/>
          </a:solidFill>
          <a:latin typeface="+mn-lt"/>
          <a:ea typeface="+mn-ea"/>
          <a:cs typeface="+mn-cs"/>
        </a:defRPr>
      </a:lvl7pPr>
      <a:lvl8pPr marL="2400204" algn="l" defTabSz="685773" rtl="0" eaLnBrk="1" latinLnBrk="0" hangingPunct="1">
        <a:defRPr sz="1350" kern="1200">
          <a:solidFill>
            <a:schemeClr val="tx1"/>
          </a:solidFill>
          <a:latin typeface="+mn-lt"/>
          <a:ea typeface="+mn-ea"/>
          <a:cs typeface="+mn-cs"/>
        </a:defRPr>
      </a:lvl8pPr>
      <a:lvl9pPr marL="2743090" algn="l" defTabSz="68577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682" y="636929"/>
            <a:ext cx="12335398" cy="114859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67181" y="2025539"/>
            <a:ext cx="12345901" cy="4943153"/>
          </a:xfrm>
          <a:prstGeom prst="rect">
            <a:avLst/>
          </a:prstGeom>
        </p:spPr>
        <p:txBody>
          <a:bodyPr vert="horz" lIns="13716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04434" y="7713675"/>
            <a:ext cx="3291840" cy="438150"/>
          </a:xfrm>
          <a:prstGeom prst="rect">
            <a:avLst/>
          </a:prstGeom>
        </p:spPr>
        <p:txBody>
          <a:bodyPr vert="horz" lIns="91440" tIns="45720" rIns="91440" bIns="45720" rtlCol="0" anchor="ctr"/>
          <a:lstStyle>
            <a:lvl1pPr algn="r">
              <a:defRPr sz="126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1FC4B0FD-5F77-433D-950B-A15A779E50E4}" type="slidenum">
              <a:rPr lang="en-US" smtClean="0"/>
              <a:pPr/>
              <a:t>‹#›</a:t>
            </a:fld>
            <a:endParaRPr lang="en-US"/>
          </a:p>
        </p:txBody>
      </p:sp>
    </p:spTree>
    <p:extLst>
      <p:ext uri="{BB962C8B-B14F-4D97-AF65-F5344CB8AC3E}">
        <p14:creationId xmlns:p14="http://schemas.microsoft.com/office/powerpoint/2010/main" val="406119575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895"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86" r:id="rId30"/>
    <p:sldLayoutId id="2147483787" r:id="rId31"/>
    <p:sldLayoutId id="2147483788" r:id="rId32"/>
    <p:sldLayoutId id="2147483736" r:id="rId33"/>
    <p:sldLayoutId id="2147483737" r:id="rId34"/>
  </p:sldLayoutIdLst>
  <p:transition advTm="11596">
    <p:fade/>
  </p:transition>
  <p:hf hdr="0" dt="0"/>
  <p:txStyles>
    <p:titleStyle>
      <a:lvl1pPr algn="l" defTabSz="685773" rtl="0" eaLnBrk="1" latinLnBrk="0" hangingPunct="1">
        <a:lnSpc>
          <a:spcPct val="90000"/>
        </a:lnSpc>
        <a:spcBef>
          <a:spcPct val="0"/>
        </a:spcBef>
        <a:buNone/>
        <a:defRPr sz="3000" kern="1200" spc="6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55975" indent="-255975" algn="l" defTabSz="685773" rtl="0" eaLnBrk="1" latinLnBrk="0" hangingPunct="1">
        <a:lnSpc>
          <a:spcPts val="2000"/>
        </a:lnSpc>
        <a:spcBef>
          <a:spcPts val="0"/>
        </a:spcBef>
        <a:spcAft>
          <a:spcPts val="900"/>
        </a:spcAft>
        <a:buClr>
          <a:schemeClr val="accent5"/>
        </a:buClr>
        <a:buFont typeface="Arial" panose="020B0604020202020204" pitchFamily="34" charset="0"/>
        <a:buChar char="•"/>
        <a:defRPr lang="en-US" sz="14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marL="625450" indent="-282564" algn="l" defTabSz="685773" rtl="0" eaLnBrk="1" latinLnBrk="0" hangingPunct="1">
        <a:lnSpc>
          <a:spcPts val="2000"/>
        </a:lnSpc>
        <a:spcBef>
          <a:spcPts val="0"/>
        </a:spcBef>
        <a:spcAft>
          <a:spcPts val="900"/>
        </a:spcAft>
        <a:buClr>
          <a:schemeClr val="accent5"/>
        </a:buClr>
        <a:buFont typeface="Verdana" panose="020B0604030504040204" pitchFamily="34" charset="0"/>
        <a:buChar char="–"/>
        <a:defRPr lang="en-US" sz="14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marL="969925" indent="-284152" algn="l" defTabSz="685773" rtl="0" eaLnBrk="1" latinLnBrk="0" hangingPunct="1">
        <a:lnSpc>
          <a:spcPts val="2000"/>
        </a:lnSpc>
        <a:spcBef>
          <a:spcPts val="0"/>
        </a:spcBef>
        <a:spcAft>
          <a:spcPts val="900"/>
        </a:spcAft>
        <a:buClr>
          <a:schemeClr val="accent5"/>
        </a:buClr>
        <a:buFont typeface="Arial" panose="020B0604020202020204" pitchFamily="34" charset="0"/>
        <a:buChar char="•"/>
        <a:defRPr lang="en-US" sz="14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marL="1315986" indent="-287327" algn="l" defTabSz="685773" rtl="0" eaLnBrk="1" latinLnBrk="0" hangingPunct="1">
        <a:lnSpc>
          <a:spcPts val="2000"/>
        </a:lnSpc>
        <a:spcBef>
          <a:spcPts val="0"/>
        </a:spcBef>
        <a:spcAft>
          <a:spcPts val="900"/>
        </a:spcAft>
        <a:buClr>
          <a:schemeClr val="accent5"/>
        </a:buClr>
        <a:buFont typeface="Verdana" panose="020B0604030504040204" pitchFamily="34" charset="0"/>
        <a:buChar char="–"/>
        <a:defRPr lang="en-US" sz="1400" kern="1200" dirty="0" smtClean="0">
          <a:solidFill>
            <a:schemeClr val="accent5"/>
          </a:solidFill>
          <a:latin typeface="Verdana" panose="020B0604030504040204" pitchFamily="34" charset="0"/>
          <a:ea typeface="Verdana" panose="020B0604030504040204" pitchFamily="34" charset="0"/>
          <a:cs typeface="Verdana" panose="020B0604030504040204" pitchFamily="34" charset="0"/>
        </a:defRPr>
      </a:lvl4pPr>
      <a:lvl5pPr marL="1660459" indent="-288913" algn="l" defTabSz="685773" rtl="0" eaLnBrk="1" latinLnBrk="0" hangingPunct="1">
        <a:lnSpc>
          <a:spcPts val="2000"/>
        </a:lnSpc>
        <a:spcBef>
          <a:spcPts val="0"/>
        </a:spcBef>
        <a:spcAft>
          <a:spcPts val="900"/>
        </a:spcAft>
        <a:buClr>
          <a:schemeClr val="accent5"/>
        </a:buClr>
        <a:buSzPct val="90000"/>
        <a:buFont typeface="Wingdings" panose="05000000000000000000" pitchFamily="2" charset="2"/>
        <a:buChar char="Ø"/>
        <a:defRPr lang="en-US" sz="1400" kern="1200" dirty="0">
          <a:solidFill>
            <a:schemeClr val="accent5"/>
          </a:solidFill>
          <a:latin typeface="Verdana" panose="020B0604030504040204" pitchFamily="34" charset="0"/>
          <a:ea typeface="Verdana" panose="020B0604030504040204" pitchFamily="34" charset="0"/>
          <a:cs typeface="Verdana" panose="020B0604030504040204" pitchFamily="34" charset="0"/>
        </a:defRPr>
      </a:lvl5pPr>
      <a:lvl6pPr marL="1885875"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61"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47"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33"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3" rtl="0" eaLnBrk="1" latinLnBrk="0" hangingPunct="1">
        <a:defRPr sz="1350" kern="1200">
          <a:solidFill>
            <a:schemeClr val="tx1"/>
          </a:solidFill>
          <a:latin typeface="+mn-lt"/>
          <a:ea typeface="+mn-ea"/>
          <a:cs typeface="+mn-cs"/>
        </a:defRPr>
      </a:lvl1pPr>
      <a:lvl2pPr marL="342886" algn="l" defTabSz="685773" rtl="0" eaLnBrk="1" latinLnBrk="0" hangingPunct="1">
        <a:defRPr sz="1350" kern="1200">
          <a:solidFill>
            <a:schemeClr val="tx1"/>
          </a:solidFill>
          <a:latin typeface="+mn-lt"/>
          <a:ea typeface="+mn-ea"/>
          <a:cs typeface="+mn-cs"/>
        </a:defRPr>
      </a:lvl2pPr>
      <a:lvl3pPr marL="685773" algn="l" defTabSz="685773" rtl="0" eaLnBrk="1" latinLnBrk="0" hangingPunct="1">
        <a:defRPr sz="1350" kern="1200">
          <a:solidFill>
            <a:schemeClr val="tx1"/>
          </a:solidFill>
          <a:latin typeface="+mn-lt"/>
          <a:ea typeface="+mn-ea"/>
          <a:cs typeface="+mn-cs"/>
        </a:defRPr>
      </a:lvl3pPr>
      <a:lvl4pPr marL="1028659" algn="l" defTabSz="685773" rtl="0" eaLnBrk="1" latinLnBrk="0" hangingPunct="1">
        <a:defRPr sz="1350" kern="1200">
          <a:solidFill>
            <a:schemeClr val="tx1"/>
          </a:solidFill>
          <a:latin typeface="+mn-lt"/>
          <a:ea typeface="+mn-ea"/>
          <a:cs typeface="+mn-cs"/>
        </a:defRPr>
      </a:lvl4pPr>
      <a:lvl5pPr marL="1371545" algn="l" defTabSz="685773" rtl="0" eaLnBrk="1" latinLnBrk="0" hangingPunct="1">
        <a:defRPr sz="1350" kern="1200">
          <a:solidFill>
            <a:schemeClr val="tx1"/>
          </a:solidFill>
          <a:latin typeface="+mn-lt"/>
          <a:ea typeface="+mn-ea"/>
          <a:cs typeface="+mn-cs"/>
        </a:defRPr>
      </a:lvl5pPr>
      <a:lvl6pPr marL="1714431" algn="l" defTabSz="685773" rtl="0" eaLnBrk="1" latinLnBrk="0" hangingPunct="1">
        <a:defRPr sz="1350" kern="1200">
          <a:solidFill>
            <a:schemeClr val="tx1"/>
          </a:solidFill>
          <a:latin typeface="+mn-lt"/>
          <a:ea typeface="+mn-ea"/>
          <a:cs typeface="+mn-cs"/>
        </a:defRPr>
      </a:lvl6pPr>
      <a:lvl7pPr marL="2057318" algn="l" defTabSz="685773" rtl="0" eaLnBrk="1" latinLnBrk="0" hangingPunct="1">
        <a:defRPr sz="1350" kern="1200">
          <a:solidFill>
            <a:schemeClr val="tx1"/>
          </a:solidFill>
          <a:latin typeface="+mn-lt"/>
          <a:ea typeface="+mn-ea"/>
          <a:cs typeface="+mn-cs"/>
        </a:defRPr>
      </a:lvl7pPr>
      <a:lvl8pPr marL="2400204" algn="l" defTabSz="685773" rtl="0" eaLnBrk="1" latinLnBrk="0" hangingPunct="1">
        <a:defRPr sz="1350" kern="1200">
          <a:solidFill>
            <a:schemeClr val="tx1"/>
          </a:solidFill>
          <a:latin typeface="+mn-lt"/>
          <a:ea typeface="+mn-ea"/>
          <a:cs typeface="+mn-cs"/>
        </a:defRPr>
      </a:lvl8pPr>
      <a:lvl9pPr marL="2743090" algn="l" defTabSz="68577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4.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1.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34.xml"/><Relationship Id="rId7" Type="http://schemas.openxmlformats.org/officeDocument/2006/relationships/diagramQuickStyle" Target="../diagrams/quickStyle3.xml"/><Relationship Id="rId12" Type="http://schemas.openxmlformats.org/officeDocument/2006/relationships/image" Target="../media/image5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11" Type="http://schemas.openxmlformats.org/officeDocument/2006/relationships/hyperlink" Target="https://edocs.dhs.state.mn.us/lfserver/Public/DHS-3017-ENG" TargetMode="External"/><Relationship Id="rId5" Type="http://schemas.openxmlformats.org/officeDocument/2006/relationships/diagramData" Target="../diagrams/data3.xml"/><Relationship Id="rId10" Type="http://schemas.openxmlformats.org/officeDocument/2006/relationships/hyperlink" Target="https://mn.gov/dhs/people-we-serve/seniors/health-care/health-care-programs/programs-and-services/msho.jsp" TargetMode="External"/><Relationship Id="rId4" Type="http://schemas.openxmlformats.org/officeDocument/2006/relationships/notesSlide" Target="../notesSlides/notesSlide11.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1.png"/><Relationship Id="rId5" Type="http://schemas.openxmlformats.org/officeDocument/2006/relationships/hyperlink" Target="https://edocs.dhs.state.mn.us/lfserver/Public/DHS-4840-ENG" TargetMode="Externa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1.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59.png"/><Relationship Id="rId18" Type="http://schemas.openxmlformats.org/officeDocument/2006/relationships/image" Target="../media/image51.png"/><Relationship Id="rId3" Type="http://schemas.openxmlformats.org/officeDocument/2006/relationships/slideLayout" Target="../slideLayouts/slideLayout36.xml"/><Relationship Id="rId7" Type="http://schemas.openxmlformats.org/officeDocument/2006/relationships/diagramQuickStyle" Target="../diagrams/quickStyle1.xml"/><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audio" Target="../media/media2.m4a"/><Relationship Id="rId16" Type="http://schemas.openxmlformats.org/officeDocument/2006/relationships/image" Target="../media/image62.png"/><Relationship Id="rId1" Type="http://schemas.microsoft.com/office/2007/relationships/media" Target="../media/media2.m4a"/><Relationship Id="rId6" Type="http://schemas.openxmlformats.org/officeDocument/2006/relationships/diagramLayout" Target="../diagrams/layout1.xml"/><Relationship Id="rId11" Type="http://schemas.openxmlformats.org/officeDocument/2006/relationships/image" Target="../media/image57.png"/><Relationship Id="rId5" Type="http://schemas.openxmlformats.org/officeDocument/2006/relationships/diagramData" Target="../diagrams/data1.xml"/><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notesSlide" Target="../notesSlides/notesSlide2.xml"/><Relationship Id="rId9" Type="http://schemas.microsoft.com/office/2007/relationships/diagramDrawing" Target="../diagrams/drawing1.xml"/><Relationship Id="rId1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36.xml"/><Relationship Id="rId7" Type="http://schemas.openxmlformats.org/officeDocument/2006/relationships/hyperlink" Target="https://www.dhs.state.mn.us/main/idcplg?IdcService=GET_DYNAMIC_CONVERSION&amp;RevisionSelectionMethod=LatestReleased&amp;dDocName=dhs16_137531"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dhs.state.mn.us/main/idcplg?IdcService=GET_DYNAMIC_CONVERSION&amp;RevisionSelectionMethod=LatestReleased&amp;Redirected=true&amp;dDocName=id_008922" TargetMode="External"/><Relationship Id="rId5" Type="http://schemas.openxmlformats.org/officeDocument/2006/relationships/image" Target="../media/image64.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hyperlink" Target="https://www.dhs.state.mn.us/main/idcplg?IdcService=GET_DYNAMIC_CONVERSION&amp;RevisionSelectionMethod=LatestReleased&amp;dDocName=id_000402" TargetMode="External"/><Relationship Id="rId3" Type="http://schemas.openxmlformats.org/officeDocument/2006/relationships/slideLayout" Target="../slideLayouts/slideLayout36.xml"/><Relationship Id="rId7" Type="http://schemas.openxmlformats.org/officeDocument/2006/relationships/hyperlink" Target="https://mn.gov/dhs/assets/medical-supply-coverage-guide_tcm1053-293319.pdf"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dhs.state.mn.us/main/idcplg?IdcService=GET_DYNAMIC_CONVERSION&amp;RevisionSelectionMethod=LatestReleased&amp;dDocName=dhs16_137531" TargetMode="External"/><Relationship Id="rId5" Type="http://schemas.openxmlformats.org/officeDocument/2006/relationships/hyperlink" Target="https://www.ucare.org/health-plans/medicaid/ages-65-plus/msc-plus" TargetMode="External"/><Relationship Id="rId4" Type="http://schemas.openxmlformats.org/officeDocument/2006/relationships/notesSlide" Target="../notesSlides/notesSlide4.xml"/><Relationship Id="rId9"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6.xml"/><Relationship Id="rId7" Type="http://schemas.openxmlformats.org/officeDocument/2006/relationships/hyperlink" Target="https://media.ucare.org/-/media/documents/provider/general/comparisongrid_ucaremshomsc_u3226.pdf?rev=e0686a62ad7949c6bd98c7175c6d37e5&amp;hash=FF6FC339D11CC1E7881AC4FEAD18AFD9&amp;_gl=1*1pl7tcd*_ga*MjA3MTI5NjY4MC4xNzA0NDg0NDU3*_ga_JCX0DKEMHJ*MTcwNDQ4NDQ1Ni4xLjEuMTcwNDQ4NDU1MC4wLjAuMA.."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ucare.org/health-plans/medicaid/ages-65-plus/msho" TargetMode="External"/><Relationship Id="rId5" Type="http://schemas.openxmlformats.org/officeDocument/2006/relationships/hyperlink" Target="https://www.ucare.org/providers/care-managers/benefits-perks-and-member-handouts"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83.xml"/><Relationship Id="rId7" Type="http://schemas.openxmlformats.org/officeDocument/2006/relationships/hyperlink" Target="https://www.ucare.org/providers/care-managers/job-aids-resources"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ucare.org/health-wellness/health-ride" TargetMode="External"/><Relationship Id="rId5" Type="http://schemas.openxmlformats.org/officeDocument/2006/relationships/image" Target="../media/image65.jpeg"/><Relationship Id="rId4" Type="http://schemas.openxmlformats.org/officeDocument/2006/relationships/notesSlide" Target="../notesSlides/notesSlide6.xml"/><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1.png"/><Relationship Id="rId5" Type="http://schemas.openxmlformats.org/officeDocument/2006/relationships/image" Target="../media/image6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36.xml"/><Relationship Id="rId7" Type="http://schemas.openxmlformats.org/officeDocument/2006/relationships/image" Target="../media/image5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ucare.org/health-wellness/newsletters-nurse-services/nurse-line" TargetMode="External"/><Relationship Id="rId5" Type="http://schemas.openxmlformats.org/officeDocument/2006/relationships/image" Target="../media/image6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07FE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F6E3E1-7FCF-F84B-AC09-C510E3D179B3}"/>
              </a:ext>
            </a:extLst>
          </p:cNvPr>
          <p:cNvSpPr>
            <a:spLocks noGrp="1"/>
          </p:cNvSpPr>
          <p:nvPr>
            <p:ph type="ctrTitle"/>
          </p:nvPr>
        </p:nvSpPr>
        <p:spPr>
          <a:xfrm>
            <a:off x="1819172" y="3426245"/>
            <a:ext cx="10992055" cy="1186566"/>
          </a:xfrm>
        </p:spPr>
        <p:txBody>
          <a:bodyPr anchor="b">
            <a:normAutofit/>
          </a:bodyPr>
          <a:lstStyle/>
          <a:p>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MSC + and MSHO 101</a:t>
            </a:r>
          </a:p>
        </p:txBody>
      </p:sp>
      <p:sp>
        <p:nvSpPr>
          <p:cNvPr id="6" name="Subtitle 5"/>
          <p:cNvSpPr>
            <a:spLocks noGrp="1"/>
          </p:cNvSpPr>
          <p:nvPr>
            <p:ph type="subTitle" idx="1"/>
          </p:nvPr>
        </p:nvSpPr>
        <p:spPr>
          <a:xfrm>
            <a:off x="1819172" y="4896816"/>
            <a:ext cx="10981893" cy="504192"/>
          </a:xfrm>
        </p:spPr>
        <p:txBody>
          <a:bodyPr anchor="ctr">
            <a:normAutofit/>
          </a:bodyPr>
          <a:lstStyle/>
          <a:p>
            <a:r>
              <a:rPr lang="en-US">
                <a:latin typeface="Open Sans" panose="020B0606030504020204" pitchFamily="34" charset="0"/>
                <a:ea typeface="Open Sans" panose="020B0606030504020204" pitchFamily="34" charset="0"/>
                <a:cs typeface="Open Sans" panose="020B0606030504020204" pitchFamily="34" charset="0"/>
              </a:rPr>
              <a:t>Laying the Foundation for Effective Care Coordination</a:t>
            </a:r>
          </a:p>
        </p:txBody>
      </p:sp>
      <p:pic>
        <p:nvPicPr>
          <p:cNvPr id="2" name="Recorded Sound">
            <a:hlinkClick r:id="" action="ppaction://media"/>
            <a:extLst>
              <a:ext uri="{FF2B5EF4-FFF2-40B4-BE49-F238E27FC236}">
                <a16:creationId xmlns:a16="http://schemas.microsoft.com/office/drawing/2014/main" id="{AAC0180F-346B-5D4D-920C-B4C7B97A3B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2852" y="7308574"/>
            <a:ext cx="609600" cy="609600"/>
          </a:xfrm>
          <a:prstGeom prst="rect">
            <a:avLst/>
          </a:prstGeom>
        </p:spPr>
      </p:pic>
    </p:spTree>
    <p:extLst>
      <p:ext uri="{BB962C8B-B14F-4D97-AF65-F5344CB8AC3E}">
        <p14:creationId xmlns:p14="http://schemas.microsoft.com/office/powerpoint/2010/main" val="3656014199"/>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5B"/>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18CC1D-1E14-59C6-68CD-3261BBA6B042}"/>
              </a:ext>
            </a:extLst>
          </p:cNvPr>
          <p:cNvSpPr>
            <a:spLocks noGrp="1"/>
          </p:cNvSpPr>
          <p:nvPr>
            <p:ph type="ctrTitle"/>
          </p:nvPr>
        </p:nvSpPr>
        <p:spPr/>
        <p:txBody>
          <a:bodyPr/>
          <a:lstStyle/>
          <a:p>
            <a:r>
              <a:rPr lang="en-US">
                <a:latin typeface="Open Sans" panose="020B0606030504020204" pitchFamily="34" charset="0"/>
                <a:ea typeface="Open Sans" panose="020B0606030504020204" pitchFamily="34" charset="0"/>
                <a:cs typeface="Open Sans" panose="020B0606030504020204" pitchFamily="34" charset="0"/>
              </a:rPr>
              <a:t>Qualifying for MSC+ &amp; MSHO</a:t>
            </a:r>
          </a:p>
        </p:txBody>
      </p:sp>
      <p:sp>
        <p:nvSpPr>
          <p:cNvPr id="7" name="Subtitle 6">
            <a:extLst>
              <a:ext uri="{FF2B5EF4-FFF2-40B4-BE49-F238E27FC236}">
                <a16:creationId xmlns:a16="http://schemas.microsoft.com/office/drawing/2014/main" id="{A80D8448-7BDC-AC5D-695C-B7885D908C56}"/>
              </a:ext>
            </a:extLst>
          </p:cNvPr>
          <p:cNvSpPr>
            <a:spLocks noGrp="1"/>
          </p:cNvSpPr>
          <p:nvPr>
            <p:ph type="subTitle" idx="1"/>
          </p:nvPr>
        </p:nvSpPr>
        <p:spPr/>
        <p:txBody>
          <a:bodyPr/>
          <a:lstStyle/>
          <a:p>
            <a:r>
              <a:rPr lang="en-US"/>
              <a:t>How Care Coordinators Receive Members.</a:t>
            </a:r>
          </a:p>
        </p:txBody>
      </p:sp>
      <p:pic>
        <p:nvPicPr>
          <p:cNvPr id="3" name="Recorded Sound">
            <a:hlinkClick r:id="" action="ppaction://media"/>
            <a:extLst>
              <a:ext uri="{FF2B5EF4-FFF2-40B4-BE49-F238E27FC236}">
                <a16:creationId xmlns:a16="http://schemas.microsoft.com/office/drawing/2014/main" id="{F75D4EE6-4AFC-6F05-99F4-9288636B20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23235" y="7620000"/>
            <a:ext cx="609600" cy="609600"/>
          </a:xfrm>
          <a:prstGeom prst="rect">
            <a:avLst/>
          </a:prstGeom>
        </p:spPr>
      </p:pic>
    </p:spTree>
    <p:extLst>
      <p:ext uri="{BB962C8B-B14F-4D97-AF65-F5344CB8AC3E}">
        <p14:creationId xmlns:p14="http://schemas.microsoft.com/office/powerpoint/2010/main" val="1337108118"/>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6166B4-875C-8C46-8372-52E99FD976A7}"/>
              </a:ext>
            </a:extLst>
          </p:cNvPr>
          <p:cNvSpPr>
            <a:spLocks noGrp="1"/>
          </p:cNvSpPr>
          <p:nvPr>
            <p:ph type="sldNum" sz="quarter" idx="12"/>
          </p:nvPr>
        </p:nvSpPr>
        <p:spPr/>
        <p:txBody>
          <a:bodyPr/>
          <a:lst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a:lstStyle>
          <a:p>
            <a:fld id="{1FC4B0FD-5F77-433D-950B-A15A779E50E4}" type="slidenum">
              <a:rPr lang="en-US" smtClean="0">
                <a:solidFill>
                  <a:schemeClr val="bg2"/>
                </a:solidFill>
              </a:rPr>
              <a:pPr/>
              <a:t>11</a:t>
            </a:fld>
            <a:endParaRPr lang="en-US">
              <a:solidFill>
                <a:schemeClr val="bg2"/>
              </a:solidFill>
            </a:endParaRPr>
          </a:p>
        </p:txBody>
      </p:sp>
      <p:sp>
        <p:nvSpPr>
          <p:cNvPr id="2" name="Title 1">
            <a:extLst>
              <a:ext uri="{FF2B5EF4-FFF2-40B4-BE49-F238E27FC236}">
                <a16:creationId xmlns:a16="http://schemas.microsoft.com/office/drawing/2014/main" id="{DA8F784E-0DAF-904A-8FB5-1BBE1E36104C}"/>
              </a:ext>
            </a:extLst>
          </p:cNvPr>
          <p:cNvSpPr>
            <a:spLocks noGrp="1"/>
          </p:cNvSpPr>
          <p:nvPr>
            <p:ph type="title"/>
          </p:nvPr>
        </p:nvSpPr>
        <p:spPr>
          <a:xfrm>
            <a:off x="851965" y="400105"/>
            <a:ext cx="12335398" cy="1148590"/>
          </a:xfr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a:solidFill>
                  <a:schemeClr val="bg2"/>
                </a:solidFill>
                <a:latin typeface="Open Sans" panose="020B0606030504020204" pitchFamily="34" charset="0"/>
                <a:ea typeface="Open Sans" panose="020B0606030504020204" pitchFamily="34" charset="0"/>
                <a:cs typeface="Open Sans" panose="020B0606030504020204" pitchFamily="34" charset="0"/>
              </a:rPr>
              <a:t>Qualifying for MSC+</a:t>
            </a:r>
          </a:p>
        </p:txBody>
      </p:sp>
      <p:graphicFrame>
        <p:nvGraphicFramePr>
          <p:cNvPr id="5" name="Content Placeholder 4">
            <a:extLst>
              <a:ext uri="{FF2B5EF4-FFF2-40B4-BE49-F238E27FC236}">
                <a16:creationId xmlns:a16="http://schemas.microsoft.com/office/drawing/2014/main" id="{0C930768-5045-4B4E-AD7F-845C3E6AC8AB}"/>
              </a:ext>
            </a:extLst>
          </p:cNvPr>
          <p:cNvGraphicFramePr>
            <a:graphicFrameLocks noGrp="1"/>
          </p:cNvGraphicFramePr>
          <p:nvPr>
            <p:ph idx="1"/>
            <p:extLst>
              <p:ext uri="{D42A27DB-BD31-4B8C-83A1-F6EECF244321}">
                <p14:modId xmlns:p14="http://schemas.microsoft.com/office/powerpoint/2010/main" val="2573593013"/>
              </p:ext>
            </p:extLst>
          </p:nvPr>
        </p:nvGraphicFramePr>
        <p:xfrm>
          <a:off x="645891" y="2064578"/>
          <a:ext cx="12093872" cy="49577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951C2BCD-BAC0-CD36-EA1A-D9728DE9B79C}"/>
              </a:ext>
            </a:extLst>
          </p:cNvPr>
          <p:cNvSpPr txBox="1"/>
          <p:nvPr/>
        </p:nvSpPr>
        <p:spPr>
          <a:xfrm>
            <a:off x="1984819" y="6548406"/>
            <a:ext cx="10754944" cy="523220"/>
          </a:xfrm>
          <a:prstGeom prst="rect">
            <a:avLst/>
          </a:prstGeom>
          <a:noFill/>
        </p:spPr>
        <p:txBody>
          <a:bodyPr wrap="square" rtlCol="0">
            <a:spAutoFit/>
          </a:bodyPr>
          <a:lstStyle/>
          <a:p>
            <a:r>
              <a:rPr lang="en-US" sz="1400" i="1">
                <a:solidFill>
                  <a:schemeClr val="accent1">
                    <a:lumMod val="75000"/>
                  </a:schemeClr>
                </a:solidFill>
              </a:rPr>
              <a:t>*A managed care organization (MCO) is a business, like UCare, that manages the delivery of health care services through managed health care plans.  </a:t>
            </a:r>
          </a:p>
        </p:txBody>
      </p:sp>
      <p:pic>
        <p:nvPicPr>
          <p:cNvPr id="6" name="Recorded Sound">
            <a:hlinkClick r:id="" action="ppaction://media"/>
            <a:extLst>
              <a:ext uri="{FF2B5EF4-FFF2-40B4-BE49-F238E27FC236}">
                <a16:creationId xmlns:a16="http://schemas.microsoft.com/office/drawing/2014/main" id="{9D342D8D-28D7-CB32-5000-5807AB4694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95513" y="7542225"/>
            <a:ext cx="609600" cy="609600"/>
          </a:xfrm>
          <a:prstGeom prst="rect">
            <a:avLst/>
          </a:prstGeom>
        </p:spPr>
      </p:pic>
    </p:spTree>
    <p:extLst>
      <p:ext uri="{BB962C8B-B14F-4D97-AF65-F5344CB8AC3E}">
        <p14:creationId xmlns:p14="http://schemas.microsoft.com/office/powerpoint/2010/main" val="1443665352"/>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6166B4-875C-8C46-8372-52E99FD976A7}"/>
              </a:ext>
            </a:extLst>
          </p:cNvPr>
          <p:cNvSpPr>
            <a:spLocks noGrp="1"/>
          </p:cNvSpPr>
          <p:nvPr>
            <p:ph type="sldNum" sz="quarter" idx="12"/>
          </p:nvPr>
        </p:nvSpPr>
        <p:spPr/>
        <p:txBody>
          <a:bodyPr/>
          <a:lst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a:lstStyle>
          <a:p>
            <a:fld id="{1FC4B0FD-5F77-433D-950B-A15A779E50E4}" type="slidenum">
              <a:rPr lang="en-US" smtClean="0">
                <a:solidFill>
                  <a:schemeClr val="bg2"/>
                </a:solidFill>
              </a:rPr>
              <a:pPr/>
              <a:t>12</a:t>
            </a:fld>
            <a:endParaRPr lang="en-US">
              <a:solidFill>
                <a:schemeClr val="bg2"/>
              </a:solidFill>
            </a:endParaRPr>
          </a:p>
        </p:txBody>
      </p:sp>
      <p:sp>
        <p:nvSpPr>
          <p:cNvPr id="2" name="Title 1">
            <a:extLst>
              <a:ext uri="{FF2B5EF4-FFF2-40B4-BE49-F238E27FC236}">
                <a16:creationId xmlns:a16="http://schemas.microsoft.com/office/drawing/2014/main" id="{DA8F784E-0DAF-904A-8FB5-1BBE1E36104C}"/>
              </a:ext>
            </a:extLst>
          </p:cNvPr>
          <p:cNvSpPr>
            <a:spLocks noGrp="1"/>
          </p:cNvSpPr>
          <p:nvPr>
            <p:ph type="title"/>
          </p:nvPr>
        </p:nvSpPr>
        <p:spPr>
          <a:xfrm>
            <a:off x="535906" y="277657"/>
            <a:ext cx="12335398" cy="1148590"/>
          </a:xfr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a:solidFill>
                  <a:schemeClr val="bg2"/>
                </a:solidFill>
                <a:latin typeface="Open Sans" panose="020B0606030504020204" pitchFamily="34" charset="0"/>
                <a:ea typeface="Open Sans" panose="020B0606030504020204" pitchFamily="34" charset="0"/>
                <a:cs typeface="Open Sans" panose="020B0606030504020204" pitchFamily="34" charset="0"/>
              </a:rPr>
              <a:t>Qualifying for MSHO</a:t>
            </a:r>
          </a:p>
        </p:txBody>
      </p:sp>
      <p:graphicFrame>
        <p:nvGraphicFramePr>
          <p:cNvPr id="5" name="Content Placeholder 4">
            <a:extLst>
              <a:ext uri="{FF2B5EF4-FFF2-40B4-BE49-F238E27FC236}">
                <a16:creationId xmlns:a16="http://schemas.microsoft.com/office/drawing/2014/main" id="{0C930768-5045-4B4E-AD7F-845C3E6AC8AB}"/>
              </a:ext>
            </a:extLst>
          </p:cNvPr>
          <p:cNvGraphicFramePr>
            <a:graphicFrameLocks noGrp="1"/>
          </p:cNvGraphicFramePr>
          <p:nvPr>
            <p:ph idx="1"/>
            <p:extLst>
              <p:ext uri="{D42A27DB-BD31-4B8C-83A1-F6EECF244321}">
                <p14:modId xmlns:p14="http://schemas.microsoft.com/office/powerpoint/2010/main" val="978661716"/>
              </p:ext>
            </p:extLst>
          </p:nvPr>
        </p:nvGraphicFramePr>
        <p:xfrm>
          <a:off x="535906" y="1635919"/>
          <a:ext cx="12093872" cy="49577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E0C78B58-AF83-4CB6-9C7A-3576C71113CB}"/>
              </a:ext>
            </a:extLst>
          </p:cNvPr>
          <p:cNvSpPr txBox="1"/>
          <p:nvPr/>
        </p:nvSpPr>
        <p:spPr>
          <a:xfrm>
            <a:off x="2331859" y="6418632"/>
            <a:ext cx="10297919" cy="769441"/>
          </a:xfrm>
          <a:prstGeom prst="rect">
            <a:avLst/>
          </a:prstGeom>
          <a:noFill/>
        </p:spPr>
        <p:txBody>
          <a:bodyPr wrap="square" rtlCol="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1600">
                <a:solidFill>
                  <a:srgbClr val="C5003E"/>
                </a:solidFill>
                <a:latin typeface="Open Sans" panose="020B0606030504020204" pitchFamily="34" charset="0"/>
                <a:ea typeface="Open Sans" panose="020B0606030504020204" pitchFamily="34" charset="0"/>
                <a:cs typeface="Open Sans" panose="020B0606030504020204" pitchFamily="34" charset="0"/>
              </a:rPr>
              <a:t>To Learn More:</a:t>
            </a:r>
          </a:p>
          <a:p>
            <a:r>
              <a:rPr lang="en-US" sz="1400">
                <a:latin typeface="Open Sans" panose="020B0606030504020204" pitchFamily="34" charset="0"/>
                <a:ea typeface="Open Sans" panose="020B0606030504020204" pitchFamily="34" charset="0"/>
                <a:cs typeface="Open Sans" panose="020B0606030504020204" pitchFamily="34" charset="0"/>
              </a:rPr>
              <a:t>DHS MSHO: </a:t>
            </a:r>
            <a:r>
              <a:rPr lang="en-US" sz="1400">
                <a:latin typeface="Open Sans" panose="020B0606030504020204" pitchFamily="34" charset="0"/>
                <a:ea typeface="Open Sans" panose="020B0606030504020204" pitchFamily="34" charset="0"/>
                <a:cs typeface="Open Sans" panose="020B0606030504020204" pitchFamily="34" charset="0"/>
                <a:hlinkClick r:id="rId10"/>
              </a:rPr>
              <a:t>Minnesota Senior Health Options (MSHO) / Minnesota Department of Human Services (mn.gov) </a:t>
            </a:r>
            <a:endParaRPr lang="en-US" sz="1400">
              <a:latin typeface="Open Sans" panose="020B0606030504020204" pitchFamily="34" charset="0"/>
              <a:ea typeface="Open Sans" panose="020B0606030504020204" pitchFamily="34" charset="0"/>
              <a:cs typeface="Open Sans" panose="020B0606030504020204" pitchFamily="34" charset="0"/>
            </a:endParaRPr>
          </a:p>
          <a:p>
            <a:r>
              <a:rPr lang="en-US" sz="1400">
                <a:latin typeface="Open Sans" panose="020B0606030504020204" pitchFamily="34" charset="0"/>
                <a:ea typeface="Open Sans" panose="020B0606030504020204" pitchFamily="34" charset="0"/>
                <a:cs typeface="Open Sans" panose="020B0606030504020204" pitchFamily="34" charset="0"/>
              </a:rPr>
              <a:t>Spenddown: </a:t>
            </a:r>
            <a:r>
              <a:rPr lang="en-US" sz="1400">
                <a:latin typeface="Open Sans" panose="020B0606030504020204" pitchFamily="34" charset="0"/>
                <a:ea typeface="Open Sans" panose="020B0606030504020204" pitchFamily="34" charset="0"/>
                <a:cs typeface="Open Sans" panose="020B0606030504020204" pitchFamily="34" charset="0"/>
                <a:hlinkClick r:id="rId11"/>
              </a:rPr>
              <a:t>DHS-3017-ENG (state.mn.us)</a:t>
            </a:r>
            <a:r>
              <a:rPr lang="en-US" sz="1400">
                <a:latin typeface="Open Sans" panose="020B0606030504020204" pitchFamily="34" charset="0"/>
                <a:ea typeface="Open Sans" panose="020B0606030504020204" pitchFamily="34" charset="0"/>
                <a:cs typeface="Open Sans" panose="020B0606030504020204" pitchFamily="34" charset="0"/>
              </a:rPr>
              <a:t> – search via eDocs </a:t>
            </a:r>
          </a:p>
        </p:txBody>
      </p:sp>
      <p:pic>
        <p:nvPicPr>
          <p:cNvPr id="7" name="Recorded Sound">
            <a:hlinkClick r:id="" action="ppaction://media"/>
            <a:extLst>
              <a:ext uri="{FF2B5EF4-FFF2-40B4-BE49-F238E27FC236}">
                <a16:creationId xmlns:a16="http://schemas.microsoft.com/office/drawing/2014/main" id="{678C7352-7A2D-BC12-D3DE-81A181014B1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835270" y="7542225"/>
            <a:ext cx="609600" cy="609600"/>
          </a:xfrm>
          <a:prstGeom prst="rect">
            <a:avLst/>
          </a:prstGeom>
        </p:spPr>
      </p:pic>
    </p:spTree>
    <p:extLst>
      <p:ext uri="{BB962C8B-B14F-4D97-AF65-F5344CB8AC3E}">
        <p14:creationId xmlns:p14="http://schemas.microsoft.com/office/powerpoint/2010/main" val="2997557639"/>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1429">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62EC2BE-EB9B-41EA-8DF4-42FBA06943CE}"/>
              </a:ext>
            </a:extLst>
          </p:cNvPr>
          <p:cNvSpPr txBox="1"/>
          <p:nvPr/>
        </p:nvSpPr>
        <p:spPr>
          <a:xfrm>
            <a:off x="6648498" y="2118078"/>
            <a:ext cx="7364284" cy="3416320"/>
          </a:xfrm>
          <a:prstGeom prst="rect">
            <a:avLst/>
          </a:prstGeom>
          <a:noFill/>
        </p:spPr>
        <p:txBody>
          <a:bodyPr wrap="square" rtlCol="0">
            <a:spAutoFit/>
          </a:bodyPr>
          <a:lstStyle/>
          <a:p>
            <a:pPr marL="457200" indent="-457200">
              <a:buFont typeface="Arial" panose="020B0604020202020204" pitchFamily="34" charset="0"/>
              <a:buChar char="•"/>
            </a:pPr>
            <a:r>
              <a:rPr lang="en-US" sz="1800">
                <a:solidFill>
                  <a:schemeClr val="bg2"/>
                </a:solidFill>
                <a:latin typeface="Open Sans" panose="020B0606030504020204" pitchFamily="34" charset="0"/>
                <a:ea typeface="Open Sans" panose="020B0606030504020204" pitchFamily="34" charset="0"/>
                <a:cs typeface="Open Sans" panose="020B0606030504020204" pitchFamily="34" charset="0"/>
              </a:rPr>
              <a:t>Members receive a notification from the financial worker informing of the options to choose.</a:t>
            </a:r>
          </a:p>
          <a:p>
            <a:endParaRPr lang="en-US" sz="180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1800">
                <a:solidFill>
                  <a:schemeClr val="bg2"/>
                </a:solidFill>
                <a:latin typeface="Open Sans" panose="020B0606030504020204" pitchFamily="34" charset="0"/>
                <a:ea typeface="Open Sans" panose="020B0606030504020204" pitchFamily="34" charset="0"/>
                <a:cs typeface="Open Sans" panose="020B0606030504020204" pitchFamily="34" charset="0"/>
              </a:rPr>
              <a:t>If the member does not choose a preferred MCO, DHS will auto enroll in one of the MCO’s in the county. </a:t>
            </a:r>
          </a:p>
          <a:p>
            <a:endParaRPr lang="en-US" sz="180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1800">
                <a:solidFill>
                  <a:schemeClr val="bg2"/>
                </a:solidFill>
                <a:latin typeface="Open Sans" panose="020B0606030504020204" pitchFamily="34" charset="0"/>
                <a:ea typeface="Open Sans" panose="020B0606030504020204" pitchFamily="34" charset="0"/>
                <a:cs typeface="Open Sans" panose="020B0606030504020204" pitchFamily="34" charset="0"/>
              </a:rPr>
              <a:t>When eligible, the member must actively choose MSHO or will default to MSC+.</a:t>
            </a:r>
          </a:p>
          <a:p>
            <a:endParaRPr lang="en-US" sz="180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1800">
                <a:solidFill>
                  <a:schemeClr val="bg2"/>
                </a:solidFill>
                <a:latin typeface="Open Sans" panose="020B0606030504020204" pitchFamily="34" charset="0"/>
                <a:ea typeface="Open Sans" panose="020B0606030504020204" pitchFamily="34" charset="0"/>
                <a:cs typeface="Open Sans" panose="020B0606030504020204" pitchFamily="34" charset="0"/>
              </a:rPr>
              <a:t>Notify the member’s financial worker if a member relocates to a different county or leaves the state of MN for more than 30 days – it may affect eligibility. </a:t>
            </a:r>
            <a:endParaRPr lang="en-US">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9E03182-0449-BCE0-F595-BD1AA9EAAB3C}"/>
              </a:ext>
            </a:extLst>
          </p:cNvPr>
          <p:cNvPicPr>
            <a:picLocks noChangeAspect="1"/>
          </p:cNvPicPr>
          <p:nvPr/>
        </p:nvPicPr>
        <p:blipFill>
          <a:blip r:embed="rId4"/>
          <a:stretch>
            <a:fillRect/>
          </a:stretch>
        </p:blipFill>
        <p:spPr>
          <a:xfrm>
            <a:off x="216120" y="1"/>
            <a:ext cx="5889455" cy="7546311"/>
          </a:xfrm>
          <a:prstGeom prst="rect">
            <a:avLst/>
          </a:prstGeom>
        </p:spPr>
      </p:pic>
      <p:sp>
        <p:nvSpPr>
          <p:cNvPr id="2" name="TextBox 1">
            <a:extLst>
              <a:ext uri="{FF2B5EF4-FFF2-40B4-BE49-F238E27FC236}">
                <a16:creationId xmlns:a16="http://schemas.microsoft.com/office/drawing/2014/main" id="{FE8C89A7-D858-AA01-08FA-86F4175236D7}"/>
              </a:ext>
            </a:extLst>
          </p:cNvPr>
          <p:cNvSpPr txBox="1"/>
          <p:nvPr/>
        </p:nvSpPr>
        <p:spPr>
          <a:xfrm>
            <a:off x="6825440" y="6328680"/>
            <a:ext cx="7010400" cy="1015663"/>
          </a:xfrm>
          <a:prstGeom prst="rect">
            <a:avLst/>
          </a:prstGeom>
          <a:noFill/>
        </p:spPr>
        <p:txBody>
          <a:bodyPr wrap="square" rtlCol="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1600">
                <a:solidFill>
                  <a:srgbClr val="C5003E"/>
                </a:solidFill>
                <a:latin typeface="Open Sans" panose="020B0606030504020204" pitchFamily="34" charset="0"/>
                <a:ea typeface="Open Sans" panose="020B0606030504020204" pitchFamily="34" charset="0"/>
                <a:cs typeface="Open Sans" panose="020B0606030504020204" pitchFamily="34" charset="0"/>
              </a:rPr>
              <a:t>To Learn More:</a:t>
            </a:r>
          </a:p>
          <a:p>
            <a:r>
              <a:rPr lang="en-US" sz="1400">
                <a:latin typeface="Open Sans" panose="020B0606030504020204" pitchFamily="34" charset="0"/>
                <a:ea typeface="Open Sans" panose="020B0606030504020204" pitchFamily="34" charset="0"/>
                <a:cs typeface="Open Sans" panose="020B0606030504020204" pitchFamily="34" charset="0"/>
              </a:rPr>
              <a:t>MSHO Health Plan Choices by County: </a:t>
            </a:r>
            <a:r>
              <a:rPr lang="en-US" sz="1400">
                <a:latin typeface="Open Sans" panose="020B0606030504020204" pitchFamily="34" charset="0"/>
                <a:ea typeface="Open Sans" panose="020B0606030504020204" pitchFamily="34" charset="0"/>
                <a:cs typeface="Open Sans" panose="020B0606030504020204" pitchFamily="34" charset="0"/>
                <a:hlinkClick r:id="rId5"/>
              </a:rPr>
              <a:t>DHS-4840-ENG 10-23 MSHO Health Plan Choices by County </a:t>
            </a:r>
            <a:r>
              <a:rPr lang="en-US" sz="1400">
                <a:latin typeface="Open Sans" panose="020B0606030504020204" pitchFamily="34" charset="0"/>
                <a:ea typeface="Open Sans" panose="020B0606030504020204" pitchFamily="34" charset="0"/>
                <a:cs typeface="Open Sans" panose="020B0606030504020204" pitchFamily="34" charset="0"/>
              </a:rPr>
              <a:t>– search via eDocs</a:t>
            </a:r>
          </a:p>
          <a:p>
            <a:r>
              <a:rPr lang="en-US" sz="1400"/>
              <a:t> </a:t>
            </a:r>
          </a:p>
        </p:txBody>
      </p:sp>
      <p:pic>
        <p:nvPicPr>
          <p:cNvPr id="3" name="Recorded Sound">
            <a:hlinkClick r:id="" action="ppaction://media"/>
            <a:extLst>
              <a:ext uri="{FF2B5EF4-FFF2-40B4-BE49-F238E27FC236}">
                <a16:creationId xmlns:a16="http://schemas.microsoft.com/office/drawing/2014/main" id="{984D49FD-8643-C027-24EB-959297BEBE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35840" y="7529025"/>
            <a:ext cx="609600" cy="609600"/>
          </a:xfrm>
          <a:prstGeom prst="rect">
            <a:avLst/>
          </a:prstGeom>
        </p:spPr>
      </p:pic>
    </p:spTree>
    <p:extLst>
      <p:ext uri="{BB962C8B-B14F-4D97-AF65-F5344CB8AC3E}">
        <p14:creationId xmlns:p14="http://schemas.microsoft.com/office/powerpoint/2010/main" val="644314834"/>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FE6ED2-3469-B842-AAE4-BE75F0249E21}"/>
              </a:ext>
            </a:extLst>
          </p:cNvPr>
          <p:cNvSpPr>
            <a:spLocks noGrp="1"/>
          </p:cNvSpPr>
          <p:nvPr>
            <p:ph type="title"/>
          </p:nvPr>
        </p:nvSpPr>
        <p:spPr>
          <a:xfrm>
            <a:off x="899665" y="461884"/>
            <a:ext cx="12335398" cy="1148590"/>
          </a:xfrm>
        </p:spPr>
        <p:txBody>
          <a:bodyPr/>
          <a:lstStyle/>
          <a:p>
            <a:r>
              <a:rPr lang="en-US"/>
              <a:t>Reasons Members May Choose MSHO</a:t>
            </a:r>
            <a:endParaRPr lang="en-US" sz="2400"/>
          </a:p>
        </p:txBody>
      </p:sp>
      <p:sp>
        <p:nvSpPr>
          <p:cNvPr id="9" name="Content Placeholder 8">
            <a:extLst>
              <a:ext uri="{FF2B5EF4-FFF2-40B4-BE49-F238E27FC236}">
                <a16:creationId xmlns:a16="http://schemas.microsoft.com/office/drawing/2014/main" id="{093EDC94-35AE-2F47-B526-3C9981AAB140}"/>
              </a:ext>
            </a:extLst>
          </p:cNvPr>
          <p:cNvSpPr>
            <a:spLocks noGrp="1"/>
          </p:cNvSpPr>
          <p:nvPr>
            <p:ph idx="4294967295"/>
          </p:nvPr>
        </p:nvSpPr>
        <p:spPr>
          <a:xfrm>
            <a:off x="1866875" y="1969011"/>
            <a:ext cx="11427095" cy="5326092"/>
          </a:xfrm>
        </p:spPr>
        <p:txBody>
          <a:bodyPr vert="horz" lIns="137160" tIns="45720" rIns="91440" bIns="45720" rtlCol="0" anchor="t">
            <a:noAutofit/>
          </a:bodyPr>
          <a:lstStyle/>
          <a:p>
            <a:pPr marL="0" indent="0">
              <a:spcAft>
                <a:spcPts val="0"/>
              </a:spcAft>
              <a:buNone/>
            </a:pPr>
            <a:r>
              <a:rPr lang="en-US" sz="2400">
                <a:solidFill>
                  <a:schemeClr val="tx2"/>
                </a:solidFill>
                <a:latin typeface="Open Sans"/>
                <a:ea typeface="Open Sans"/>
                <a:cs typeface="Open Sans"/>
              </a:rPr>
              <a:t>90 Days of Continued Coverage</a:t>
            </a:r>
          </a:p>
          <a:p>
            <a:pPr marL="0" indent="0">
              <a:spcAft>
                <a:spcPts val="0"/>
              </a:spcAft>
              <a:buNone/>
            </a:pPr>
            <a:r>
              <a:rPr lang="en-US" sz="1600">
                <a:solidFill>
                  <a:schemeClr val="bg2"/>
                </a:solidFill>
                <a:latin typeface="Open Sans"/>
                <a:ea typeface="Open Sans"/>
                <a:cs typeface="Open Sans"/>
              </a:rPr>
              <a:t>MSHO members who lose Medical Assistance coverage continue to receive MSHO benefits for an additional 90 days. </a:t>
            </a:r>
            <a:r>
              <a:rPr lang="en-US" sz="1600">
                <a:latin typeface="Open Sans"/>
                <a:ea typeface="Open Sans"/>
                <a:cs typeface="Open Sans"/>
              </a:rPr>
              <a:t> </a:t>
            </a:r>
            <a:endParaRPr lang="en-US" sz="1600">
              <a:solidFill>
                <a:srgbClr val="707371"/>
              </a:solidFill>
              <a:latin typeface="Open Sans"/>
              <a:ea typeface="Open Sans"/>
              <a:cs typeface="Open Sans"/>
            </a:endParaRPr>
          </a:p>
          <a:p>
            <a:pPr marL="0" indent="0">
              <a:spcAft>
                <a:spcPts val="0"/>
              </a:spcAft>
              <a:buNone/>
            </a:pPr>
            <a:endParaRPr lang="en-US" sz="1200" b="1">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0" indent="0">
              <a:spcAft>
                <a:spcPts val="0"/>
              </a:spcAft>
              <a:buNone/>
            </a:pPr>
            <a:endParaRPr lang="en-US" sz="1200" b="1">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0" indent="0">
              <a:spcAft>
                <a:spcPts val="0"/>
              </a:spcAft>
              <a:buNone/>
            </a:pPr>
            <a:endParaRPr lang="en-US" sz="240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0" indent="0">
              <a:spcAft>
                <a:spcPts val="0"/>
              </a:spcAft>
              <a:buNone/>
            </a:pPr>
            <a:r>
              <a:rPr lang="en-US" sz="2400">
                <a:solidFill>
                  <a:schemeClr val="tx2"/>
                </a:solidFill>
                <a:latin typeface="Open Sans"/>
                <a:ea typeface="Open Sans"/>
                <a:cs typeface="Open Sans"/>
              </a:rPr>
              <a:t>Supplemental Benefits</a:t>
            </a:r>
          </a:p>
          <a:p>
            <a:pPr marL="0" indent="0">
              <a:spcAft>
                <a:spcPts val="0"/>
              </a:spcAft>
              <a:buClr>
                <a:srgbClr val="00205B"/>
              </a:buClr>
              <a:buNone/>
            </a:pPr>
            <a:r>
              <a:rPr lang="en-US" sz="1600">
                <a:solidFill>
                  <a:schemeClr val="bg2"/>
                </a:solidFill>
                <a:latin typeface="Open Sans"/>
                <a:ea typeface="Open Sans"/>
                <a:cs typeface="Open Sans"/>
              </a:rPr>
              <a:t>UCare’s MSHO offers additional benefits over and above what is covered by Medical Assistance and MSC+. Examples include:</a:t>
            </a:r>
          </a:p>
          <a:p>
            <a:pPr lvl="1">
              <a:spcAft>
                <a:spcPts val="0"/>
              </a:spcAft>
              <a:buClr>
                <a:srgbClr val="00205B"/>
              </a:buClr>
            </a:pPr>
            <a:r>
              <a:rPr lang="en-US" sz="1400">
                <a:solidFill>
                  <a:schemeClr val="bg2"/>
                </a:solidFill>
                <a:latin typeface="Open Sans"/>
                <a:ea typeface="Open Sans"/>
                <a:cs typeface="Open Sans"/>
              </a:rPr>
              <a:t>Fitness/exercise membership, special programs, rewards and incentives, food discounts, and more! </a:t>
            </a:r>
            <a:endParaRPr lang="en-US" sz="180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lvl="1">
              <a:spcAft>
                <a:spcPts val="0"/>
              </a:spcAft>
              <a:buClr>
                <a:srgbClr val="00205B"/>
              </a:buClr>
            </a:pPr>
            <a:endParaRPr lang="en-US" sz="1800">
              <a:solidFill>
                <a:srgbClr val="707371"/>
              </a:solidFill>
              <a:latin typeface="Open Sans" panose="020B0606030504020204" pitchFamily="34" charset="0"/>
              <a:ea typeface="Open Sans" panose="020B0606030504020204" pitchFamily="34" charset="0"/>
              <a:cs typeface="Open Sans" panose="020B0606030504020204" pitchFamily="34" charset="0"/>
            </a:endParaRPr>
          </a:p>
          <a:p>
            <a:pPr marL="411480" lvl="1" indent="0">
              <a:spcAft>
                <a:spcPts val="0"/>
              </a:spcAft>
              <a:buClr>
                <a:srgbClr val="00205B"/>
              </a:buClr>
              <a:buNone/>
            </a:pPr>
            <a:endParaRPr lang="en-US" sz="1800">
              <a:solidFill>
                <a:srgbClr val="707371"/>
              </a:solidFill>
              <a:latin typeface="Open Sans" panose="020B0606030504020204" pitchFamily="34" charset="0"/>
              <a:ea typeface="Open Sans" panose="020B0606030504020204" pitchFamily="34" charset="0"/>
              <a:cs typeface="Open Sans" panose="020B0606030504020204" pitchFamily="34" charset="0"/>
            </a:endParaRPr>
          </a:p>
          <a:p>
            <a:pPr marL="0" indent="0">
              <a:spcAft>
                <a:spcPts val="0"/>
              </a:spcAft>
              <a:buClr>
                <a:srgbClr val="00205B"/>
              </a:buClr>
              <a:buNone/>
            </a:pPr>
            <a:r>
              <a:rPr lang="en-US" sz="2400">
                <a:solidFill>
                  <a:schemeClr val="tx2"/>
                </a:solidFill>
                <a:latin typeface="Open Sans"/>
                <a:ea typeface="Open Sans"/>
                <a:cs typeface="Open Sans"/>
              </a:rPr>
              <a:t>Coordinated Benefits</a:t>
            </a:r>
          </a:p>
          <a:p>
            <a:pPr marL="0" indent="0">
              <a:spcAft>
                <a:spcPts val="0"/>
              </a:spcAft>
              <a:buClr>
                <a:srgbClr val="00205B"/>
              </a:buClr>
              <a:buNone/>
            </a:pPr>
            <a:r>
              <a:rPr lang="en-US" sz="1600">
                <a:solidFill>
                  <a:schemeClr val="bg2"/>
                </a:solidFill>
                <a:latin typeface="Open Sans"/>
                <a:ea typeface="Open Sans"/>
                <a:cs typeface="Open Sans"/>
              </a:rPr>
              <a:t>MSHO members get the most out of MA and Medicare benefits through improved coordination, simplifying benefits, and additional services not available via MA. MSHO members have </a:t>
            </a:r>
            <a:r>
              <a:rPr lang="en-US" sz="1600" b="1">
                <a:solidFill>
                  <a:schemeClr val="bg2"/>
                </a:solidFill>
                <a:latin typeface="Open Sans"/>
                <a:ea typeface="Open Sans"/>
                <a:cs typeface="Open Sans"/>
              </a:rPr>
              <a:t>one UCare ID card</a:t>
            </a:r>
            <a:r>
              <a:rPr lang="en-US" sz="1600">
                <a:solidFill>
                  <a:schemeClr val="bg2"/>
                </a:solidFill>
                <a:latin typeface="Open Sans"/>
                <a:ea typeface="Open Sans"/>
                <a:cs typeface="Open Sans"/>
              </a:rPr>
              <a:t> for Medicare, MA, and medication/Part D benefits. This mean less paperwork!    </a:t>
            </a:r>
          </a:p>
        </p:txBody>
      </p:sp>
      <p:sp>
        <p:nvSpPr>
          <p:cNvPr id="10" name="Rectangle 9">
            <a:extLst>
              <a:ext uri="{FF2B5EF4-FFF2-40B4-BE49-F238E27FC236}">
                <a16:creationId xmlns:a16="http://schemas.microsoft.com/office/drawing/2014/main" id="{A6C97116-A04F-704E-AC16-886358513412}"/>
              </a:ext>
            </a:extLst>
          </p:cNvPr>
          <p:cNvSpPr/>
          <p:nvPr/>
        </p:nvSpPr>
        <p:spPr>
          <a:xfrm>
            <a:off x="899664" y="2143999"/>
            <a:ext cx="643597" cy="643597"/>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85" b="1"/>
          </a:p>
        </p:txBody>
      </p:sp>
      <p:sp>
        <p:nvSpPr>
          <p:cNvPr id="11" name="Rectangle 10">
            <a:extLst>
              <a:ext uri="{FF2B5EF4-FFF2-40B4-BE49-F238E27FC236}">
                <a16:creationId xmlns:a16="http://schemas.microsoft.com/office/drawing/2014/main" id="{DDC58009-D724-1D4B-B400-56D47D9F5979}"/>
              </a:ext>
            </a:extLst>
          </p:cNvPr>
          <p:cNvSpPr/>
          <p:nvPr/>
        </p:nvSpPr>
        <p:spPr>
          <a:xfrm>
            <a:off x="899665" y="3793001"/>
            <a:ext cx="643597" cy="643597"/>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85"/>
          </a:p>
        </p:txBody>
      </p:sp>
      <p:sp>
        <p:nvSpPr>
          <p:cNvPr id="12" name="Rectangle 11">
            <a:extLst>
              <a:ext uri="{FF2B5EF4-FFF2-40B4-BE49-F238E27FC236}">
                <a16:creationId xmlns:a16="http://schemas.microsoft.com/office/drawing/2014/main" id="{0523C845-D22A-6D49-AAAF-8D340CDE32F0}"/>
              </a:ext>
            </a:extLst>
          </p:cNvPr>
          <p:cNvSpPr/>
          <p:nvPr/>
        </p:nvSpPr>
        <p:spPr>
          <a:xfrm>
            <a:off x="899663" y="5731569"/>
            <a:ext cx="643597" cy="643597"/>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85"/>
          </a:p>
        </p:txBody>
      </p:sp>
      <p:pic>
        <p:nvPicPr>
          <p:cNvPr id="2" name="Recorded Sound">
            <a:hlinkClick r:id="" action="ppaction://media"/>
            <a:extLst>
              <a:ext uri="{FF2B5EF4-FFF2-40B4-BE49-F238E27FC236}">
                <a16:creationId xmlns:a16="http://schemas.microsoft.com/office/drawing/2014/main" id="{B95C3A96-5C85-FE1B-D940-5A92F32506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08765" y="7427844"/>
            <a:ext cx="609600" cy="609600"/>
          </a:xfrm>
          <a:prstGeom prst="rect">
            <a:avLst/>
          </a:prstGeom>
        </p:spPr>
      </p:pic>
    </p:spTree>
    <p:extLst>
      <p:ext uri="{BB962C8B-B14F-4D97-AF65-F5344CB8AC3E}">
        <p14:creationId xmlns:p14="http://schemas.microsoft.com/office/powerpoint/2010/main" val="1658000363"/>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5B"/>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18CC1D-1E14-59C6-68CD-3261BBA6B042}"/>
              </a:ext>
            </a:extLst>
          </p:cNvPr>
          <p:cNvSpPr>
            <a:spLocks noGrp="1"/>
          </p:cNvSpPr>
          <p:nvPr>
            <p:ph type="ctrTitle"/>
          </p:nvPr>
        </p:nvSpPr>
        <p:spPr>
          <a:xfrm>
            <a:off x="1269992" y="4649989"/>
            <a:ext cx="12561099" cy="1402597"/>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Continue to Part Two</a:t>
            </a:r>
          </a:p>
        </p:txBody>
      </p:sp>
      <p:sp>
        <p:nvSpPr>
          <p:cNvPr id="7" name="Subtitle 6">
            <a:extLst>
              <a:ext uri="{FF2B5EF4-FFF2-40B4-BE49-F238E27FC236}">
                <a16:creationId xmlns:a16="http://schemas.microsoft.com/office/drawing/2014/main" id="{A80D8448-7BDC-AC5D-695C-B7885D908C56}"/>
              </a:ext>
            </a:extLst>
          </p:cNvPr>
          <p:cNvSpPr>
            <a:spLocks noGrp="1"/>
          </p:cNvSpPr>
          <p:nvPr>
            <p:ph type="subTitle" idx="1"/>
          </p:nvPr>
        </p:nvSpPr>
        <p:spPr/>
        <p:txBody>
          <a:bodyPr/>
          <a:lstStyle/>
          <a:p>
            <a:r>
              <a:rPr lang="en-US">
                <a:latin typeface="Open Sans" panose="020B0606030504020204" pitchFamily="34" charset="0"/>
                <a:ea typeface="Open Sans" panose="020B0606030504020204" pitchFamily="34" charset="0"/>
                <a:cs typeface="Open Sans" panose="020B0606030504020204" pitchFamily="34" charset="0"/>
              </a:rPr>
              <a:t>Regulators, Purpose, Requirements &amp; Enrollment</a:t>
            </a:r>
            <a:endParaRPr lang="en-US"/>
          </a:p>
        </p:txBody>
      </p:sp>
      <p:pic>
        <p:nvPicPr>
          <p:cNvPr id="2" name="Recorded Sound">
            <a:hlinkClick r:id="" action="ppaction://media"/>
            <a:extLst>
              <a:ext uri="{FF2B5EF4-FFF2-40B4-BE49-F238E27FC236}">
                <a16:creationId xmlns:a16="http://schemas.microsoft.com/office/drawing/2014/main" id="{725D5401-1CAA-C06C-697B-BA929AF294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31091" y="7620000"/>
            <a:ext cx="609600" cy="609600"/>
          </a:xfrm>
          <a:prstGeom prst="rect">
            <a:avLst/>
          </a:prstGeom>
        </p:spPr>
      </p:pic>
    </p:spTree>
    <p:extLst>
      <p:ext uri="{BB962C8B-B14F-4D97-AF65-F5344CB8AC3E}">
        <p14:creationId xmlns:p14="http://schemas.microsoft.com/office/powerpoint/2010/main" val="3453807771"/>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DCDA73-8E6D-5151-4007-E6AE10A954F7}"/>
              </a:ext>
            </a:extLst>
          </p:cNvPr>
          <p:cNvSpPr txBox="1"/>
          <p:nvPr/>
        </p:nvSpPr>
        <p:spPr>
          <a:xfrm>
            <a:off x="1099930" y="6726539"/>
            <a:ext cx="4240696" cy="769441"/>
          </a:xfrm>
          <a:prstGeom prst="rect">
            <a:avLst/>
          </a:prstGeom>
          <a:noFill/>
        </p:spPr>
        <p:txBody>
          <a:bodyPr wrap="square" rtlCol="0">
            <a:spAutoFit/>
          </a:bodyPr>
          <a:lstStyle/>
          <a:p>
            <a:r>
              <a:rPr lang="en-US" sz="1600">
                <a:solidFill>
                  <a:srgbClr val="C5003E"/>
                </a:solidFill>
                <a:latin typeface="Open Sans" panose="020B0606030504020204" pitchFamily="34" charset="0"/>
                <a:ea typeface="Open Sans" panose="020B0606030504020204" pitchFamily="34" charset="0"/>
                <a:cs typeface="Open Sans" panose="020B0606030504020204" pitchFamily="34" charset="0"/>
              </a:rPr>
              <a:t>To Learn More: </a:t>
            </a:r>
          </a:p>
          <a:p>
            <a:r>
              <a:rPr lang="en-US" sz="1400">
                <a:solidFill>
                  <a:schemeClr val="bg2"/>
                </a:solidFill>
                <a:latin typeface="Open Sans" panose="020B0606030504020204" pitchFamily="34" charset="0"/>
                <a:ea typeface="Open Sans" panose="020B0606030504020204" pitchFamily="34" charset="0"/>
                <a:cs typeface="Open Sans" panose="020B0606030504020204" pitchFamily="34" charset="0"/>
              </a:rPr>
              <a:t>Click the link to read more on the subject.  Bookmark link for easy reference</a:t>
            </a:r>
            <a:r>
              <a:rPr lang="en-US" sz="1200">
                <a:solidFill>
                  <a:schemeClr val="bg2"/>
                </a:solidFill>
                <a:latin typeface="Open Sans" panose="020B0606030504020204" pitchFamily="34" charset="0"/>
                <a:ea typeface="Open Sans" panose="020B0606030504020204" pitchFamily="34" charset="0"/>
                <a:cs typeface="Open Sans" panose="020B0606030504020204" pitchFamily="34" charset="0"/>
              </a:rPr>
              <a:t>. </a:t>
            </a:r>
          </a:p>
        </p:txBody>
      </p:sp>
      <p:graphicFrame>
        <p:nvGraphicFramePr>
          <p:cNvPr id="3" name="Diagram 2">
            <a:extLst>
              <a:ext uri="{FF2B5EF4-FFF2-40B4-BE49-F238E27FC236}">
                <a16:creationId xmlns:a16="http://schemas.microsoft.com/office/drawing/2014/main" id="{5171B2D2-7C06-743E-BB92-7009A6A7A6DD}"/>
              </a:ext>
            </a:extLst>
          </p:cNvPr>
          <p:cNvGraphicFramePr/>
          <p:nvPr>
            <p:extLst>
              <p:ext uri="{D42A27DB-BD31-4B8C-83A1-F6EECF244321}">
                <p14:modId xmlns:p14="http://schemas.microsoft.com/office/powerpoint/2010/main" val="2769707828"/>
              </p:ext>
            </p:extLst>
          </p:nvPr>
        </p:nvGraphicFramePr>
        <p:xfrm>
          <a:off x="1099930" y="156160"/>
          <a:ext cx="9753600" cy="6502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0DFF7071-0C97-F49B-C196-3DA9EAC9F535}"/>
              </a:ext>
            </a:extLst>
          </p:cNvPr>
          <p:cNvPicPr>
            <a:picLocks noChangeAspect="1"/>
          </p:cNvPicPr>
          <p:nvPr/>
        </p:nvPicPr>
        <p:blipFill>
          <a:blip r:embed="rId10"/>
          <a:stretch>
            <a:fillRect/>
          </a:stretch>
        </p:blipFill>
        <p:spPr>
          <a:xfrm>
            <a:off x="1592602" y="673552"/>
            <a:ext cx="1275008" cy="1204173"/>
          </a:xfrm>
          <a:prstGeom prst="rect">
            <a:avLst/>
          </a:prstGeom>
        </p:spPr>
      </p:pic>
      <p:pic>
        <p:nvPicPr>
          <p:cNvPr id="6" name="Picture 5">
            <a:extLst>
              <a:ext uri="{FF2B5EF4-FFF2-40B4-BE49-F238E27FC236}">
                <a16:creationId xmlns:a16="http://schemas.microsoft.com/office/drawing/2014/main" id="{F19357DF-4DAD-73F1-526D-F5CDE39C4AD3}"/>
              </a:ext>
            </a:extLst>
          </p:cNvPr>
          <p:cNvPicPr>
            <a:picLocks noChangeAspect="1"/>
          </p:cNvPicPr>
          <p:nvPr/>
        </p:nvPicPr>
        <p:blipFill>
          <a:blip r:embed="rId11"/>
          <a:stretch>
            <a:fillRect/>
          </a:stretch>
        </p:blipFill>
        <p:spPr>
          <a:xfrm>
            <a:off x="1798027" y="992552"/>
            <a:ext cx="864157" cy="566171"/>
          </a:xfrm>
          <a:prstGeom prst="rect">
            <a:avLst/>
          </a:prstGeom>
        </p:spPr>
      </p:pic>
      <p:pic>
        <p:nvPicPr>
          <p:cNvPr id="7" name="Picture 6">
            <a:extLst>
              <a:ext uri="{FF2B5EF4-FFF2-40B4-BE49-F238E27FC236}">
                <a16:creationId xmlns:a16="http://schemas.microsoft.com/office/drawing/2014/main" id="{E51F81C2-AE55-340D-37C8-58711F942748}"/>
              </a:ext>
            </a:extLst>
          </p:cNvPr>
          <p:cNvPicPr>
            <a:picLocks noChangeAspect="1"/>
          </p:cNvPicPr>
          <p:nvPr/>
        </p:nvPicPr>
        <p:blipFill>
          <a:blip r:embed="rId12"/>
          <a:stretch>
            <a:fillRect/>
          </a:stretch>
        </p:blipFill>
        <p:spPr>
          <a:xfrm>
            <a:off x="1593436" y="2908425"/>
            <a:ext cx="1274174" cy="1201016"/>
          </a:xfrm>
          <a:prstGeom prst="rect">
            <a:avLst/>
          </a:prstGeom>
        </p:spPr>
      </p:pic>
      <p:pic>
        <p:nvPicPr>
          <p:cNvPr id="8" name="Picture 7">
            <a:extLst>
              <a:ext uri="{FF2B5EF4-FFF2-40B4-BE49-F238E27FC236}">
                <a16:creationId xmlns:a16="http://schemas.microsoft.com/office/drawing/2014/main" id="{7374EB24-8A2F-841C-FDFA-45A98A7CA0DA}"/>
              </a:ext>
            </a:extLst>
          </p:cNvPr>
          <p:cNvPicPr>
            <a:picLocks noChangeAspect="1"/>
          </p:cNvPicPr>
          <p:nvPr/>
        </p:nvPicPr>
        <p:blipFill>
          <a:blip r:embed="rId13"/>
          <a:stretch>
            <a:fillRect/>
          </a:stretch>
        </p:blipFill>
        <p:spPr>
          <a:xfrm>
            <a:off x="1593436" y="5092962"/>
            <a:ext cx="1274174" cy="1201016"/>
          </a:xfrm>
          <a:prstGeom prst="rect">
            <a:avLst/>
          </a:prstGeom>
        </p:spPr>
      </p:pic>
      <p:pic>
        <p:nvPicPr>
          <p:cNvPr id="10" name="Graphic 9" descr="List outline">
            <a:extLst>
              <a:ext uri="{FF2B5EF4-FFF2-40B4-BE49-F238E27FC236}">
                <a16:creationId xmlns:a16="http://schemas.microsoft.com/office/drawing/2014/main" id="{D42AADF2-8FE8-7692-5590-AAA905AE56C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72905" y="5236270"/>
            <a:ext cx="914400" cy="914400"/>
          </a:xfrm>
          <a:prstGeom prst="rect">
            <a:avLst/>
          </a:prstGeom>
        </p:spPr>
      </p:pic>
      <p:pic>
        <p:nvPicPr>
          <p:cNvPr id="12" name="Graphic 11" descr="Court outline">
            <a:extLst>
              <a:ext uri="{FF2B5EF4-FFF2-40B4-BE49-F238E27FC236}">
                <a16:creationId xmlns:a16="http://schemas.microsoft.com/office/drawing/2014/main" id="{D1E11739-BEB3-E425-D1AA-26CBE5C4245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72905" y="2979652"/>
            <a:ext cx="914400" cy="914400"/>
          </a:xfrm>
          <a:prstGeom prst="rect">
            <a:avLst/>
          </a:prstGeom>
        </p:spPr>
      </p:pic>
      <p:pic>
        <p:nvPicPr>
          <p:cNvPr id="13" name="Recorded Sound">
            <a:hlinkClick r:id="" action="ppaction://media"/>
            <a:extLst>
              <a:ext uri="{FF2B5EF4-FFF2-40B4-BE49-F238E27FC236}">
                <a16:creationId xmlns:a16="http://schemas.microsoft.com/office/drawing/2014/main" id="{DCAD5275-A7B1-5771-2355-F6DFCEA2F1B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3615531" y="7495980"/>
            <a:ext cx="609600" cy="609600"/>
          </a:xfrm>
          <a:prstGeom prst="rect">
            <a:avLst/>
          </a:prstGeom>
        </p:spPr>
      </p:pic>
    </p:spTree>
    <p:extLst>
      <p:ext uri="{BB962C8B-B14F-4D97-AF65-F5344CB8AC3E}">
        <p14:creationId xmlns:p14="http://schemas.microsoft.com/office/powerpoint/2010/main" val="1070903508"/>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9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5B"/>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18CC1D-1E14-59C6-68CD-3261BBA6B042}"/>
              </a:ext>
            </a:extLst>
          </p:cNvPr>
          <p:cNvSpPr>
            <a:spLocks noGrp="1"/>
          </p:cNvSpPr>
          <p:nvPr>
            <p:ph type="ctrTitle"/>
          </p:nvPr>
        </p:nvSpPr>
        <p:spPr/>
        <p:txBody>
          <a:bodyPr/>
          <a:lstStyle/>
          <a:p>
            <a:r>
              <a:rPr lang="en-US">
                <a:latin typeface="Open Sans" panose="020B0606030504020204" pitchFamily="34" charset="0"/>
                <a:ea typeface="Open Sans" panose="020B0606030504020204" pitchFamily="34" charset="0"/>
                <a:cs typeface="Open Sans" panose="020B0606030504020204" pitchFamily="34" charset="0"/>
              </a:rPr>
              <a:t>Part One:</a:t>
            </a:r>
            <a:br>
              <a:rPr lang="en-US">
                <a:latin typeface="Open Sans" panose="020B0606030504020204" pitchFamily="34" charset="0"/>
                <a:ea typeface="Open Sans" panose="020B0606030504020204" pitchFamily="34" charset="0"/>
                <a:cs typeface="Open Sans" panose="020B0606030504020204" pitchFamily="34" charset="0"/>
              </a:rPr>
            </a:br>
            <a:r>
              <a:rPr lang="en-US">
                <a:latin typeface="Open Sans" panose="020B0606030504020204" pitchFamily="34" charset="0"/>
                <a:ea typeface="Open Sans" panose="020B0606030504020204" pitchFamily="34" charset="0"/>
                <a:cs typeface="Open Sans" panose="020B0606030504020204" pitchFamily="34" charset="0"/>
              </a:rPr>
              <a:t>MSC+ &amp; MSHO</a:t>
            </a:r>
          </a:p>
        </p:txBody>
      </p:sp>
      <p:sp>
        <p:nvSpPr>
          <p:cNvPr id="7" name="Subtitle 6">
            <a:extLst>
              <a:ext uri="{FF2B5EF4-FFF2-40B4-BE49-F238E27FC236}">
                <a16:creationId xmlns:a16="http://schemas.microsoft.com/office/drawing/2014/main" id="{A80D8448-7BDC-AC5D-695C-B7885D908C56}"/>
              </a:ext>
            </a:extLst>
          </p:cNvPr>
          <p:cNvSpPr>
            <a:spLocks noGrp="1"/>
          </p:cNvSpPr>
          <p:nvPr>
            <p:ph type="subTitle" idx="1"/>
          </p:nvPr>
        </p:nvSpPr>
        <p:spPr/>
        <p:txBody>
          <a:bodyPr/>
          <a:lstStyle/>
          <a:p>
            <a:r>
              <a:rPr lang="en-US"/>
              <a:t>A Brief Overview</a:t>
            </a:r>
          </a:p>
        </p:txBody>
      </p:sp>
      <p:pic>
        <p:nvPicPr>
          <p:cNvPr id="3" name="Recorded Sound">
            <a:hlinkClick r:id="" action="ppaction://media"/>
            <a:extLst>
              <a:ext uri="{FF2B5EF4-FFF2-40B4-BE49-F238E27FC236}">
                <a16:creationId xmlns:a16="http://schemas.microsoft.com/office/drawing/2014/main" id="{738FA36D-40A9-1786-27A6-3436791CA5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689495" y="7507357"/>
            <a:ext cx="609600" cy="609600"/>
          </a:xfrm>
          <a:prstGeom prst="rect">
            <a:avLst/>
          </a:prstGeom>
        </p:spPr>
      </p:pic>
    </p:spTree>
    <p:extLst>
      <p:ext uri="{BB962C8B-B14F-4D97-AF65-F5344CB8AC3E}">
        <p14:creationId xmlns:p14="http://schemas.microsoft.com/office/powerpoint/2010/main" val="1307880965"/>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553CB-909B-4273-8F82-F3186844673B}"/>
              </a:ext>
            </a:extLst>
          </p:cNvPr>
          <p:cNvSpPr>
            <a:spLocks noGrp="1"/>
          </p:cNvSpPr>
          <p:nvPr>
            <p:ph type="title"/>
          </p:nvPr>
        </p:nvSpPr>
        <p:spPr>
          <a:xfrm>
            <a:off x="107913" y="420295"/>
            <a:ext cx="7115907" cy="982836"/>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People Powered Health Plans</a:t>
            </a:r>
          </a:p>
        </p:txBody>
      </p:sp>
      <p:sp>
        <p:nvSpPr>
          <p:cNvPr id="3" name="Content Placeholder 2">
            <a:extLst>
              <a:ext uri="{FF2B5EF4-FFF2-40B4-BE49-F238E27FC236}">
                <a16:creationId xmlns:a16="http://schemas.microsoft.com/office/drawing/2014/main" id="{1C88990B-AF40-410E-8DBA-85E2822F4E89}"/>
              </a:ext>
            </a:extLst>
          </p:cNvPr>
          <p:cNvSpPr>
            <a:spLocks noGrp="1"/>
          </p:cNvSpPr>
          <p:nvPr>
            <p:ph idx="1"/>
          </p:nvPr>
        </p:nvSpPr>
        <p:spPr>
          <a:xfrm>
            <a:off x="175846" y="1403131"/>
            <a:ext cx="6740770" cy="4131430"/>
          </a:xfrm>
        </p:spPr>
        <p:txBody>
          <a:bodyPr vert="horz" lIns="137160" tIns="45720" rIns="91440" bIns="45720" rtlCol="0" anchor="t">
            <a:noAutofit/>
          </a:bodyPr>
          <a:lstStyle/>
          <a:p>
            <a:pPr marL="0" indent="0">
              <a:lnSpc>
                <a:spcPct val="100000"/>
              </a:lnSpc>
              <a:spcAft>
                <a:spcPts val="0"/>
              </a:spcAft>
              <a:buNone/>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UCare offers two senior health plans:</a:t>
            </a:r>
          </a:p>
          <a:p>
            <a:pPr marL="0" indent="0">
              <a:lnSpc>
                <a:spcPct val="100000"/>
              </a:lnSpc>
              <a:spcAft>
                <a:spcPts val="0"/>
              </a:spcAft>
              <a:buNone/>
            </a:pPr>
            <a:endParaRPr lang="en-US" sz="1600">
              <a:solidFill>
                <a:srgbClr val="00205B"/>
              </a:solidFill>
              <a:latin typeface="Open Sans" panose="020B0606030504020204" pitchFamily="34" charset="0"/>
              <a:ea typeface="Open Sans" panose="020B0606030504020204" pitchFamily="34" charset="0"/>
              <a:cs typeface="Open Sans" panose="020B0606030504020204" pitchFamily="34" charset="0"/>
            </a:endParaRPr>
          </a:p>
          <a:p>
            <a:pPr marL="280035" indent="-280035">
              <a:lnSpc>
                <a:spcPct val="100000"/>
              </a:lnSpc>
              <a:spcAft>
                <a:spcPts val="0"/>
              </a:spcAft>
            </a:pPr>
            <a:r>
              <a:rPr lang="en-US" sz="1600">
                <a:solidFill>
                  <a:srgbClr val="C5003E"/>
                </a:solidFill>
                <a:latin typeface="Open Sans" panose="020B0606030504020204" pitchFamily="34" charset="0"/>
                <a:ea typeface="Open Sans" panose="020B0606030504020204" pitchFamily="34" charset="0"/>
                <a:cs typeface="Open Sans" panose="020B0606030504020204" pitchFamily="34" charset="0"/>
              </a:rPr>
              <a:t>Minnesota Senior Care Plus (MSC+) </a:t>
            </a:r>
            <a:r>
              <a:rPr lang="en-US" sz="1600">
                <a:solidFill>
                  <a:srgbClr val="00205B"/>
                </a:solidFill>
                <a:latin typeface="Open Sans" panose="020B0606030504020204" pitchFamily="34" charset="0"/>
                <a:ea typeface="Open Sans" panose="020B0606030504020204" pitchFamily="34" charset="0"/>
                <a:cs typeface="Open Sans" panose="020B0606030504020204" pitchFamily="34" charset="0"/>
              </a:rPr>
              <a:t>A mandatory prepaid Medical Assistance Program for people over age 65. MSC+ replaces fee-for-service Medical Assistance (MA).  All care covered by Medical Assistance is covered by MSC+. Members may or may not have Medicare A/B/D coverage.</a:t>
            </a:r>
          </a:p>
          <a:p>
            <a:pPr lvl="1">
              <a:lnSpc>
                <a:spcPct val="100000"/>
              </a:lnSpc>
              <a:spcAft>
                <a:spcPts val="0"/>
              </a:spcAft>
            </a:pPr>
            <a:r>
              <a:rPr lang="en-US" sz="1600">
                <a:solidFill>
                  <a:srgbClr val="00205B"/>
                </a:solidFill>
                <a:latin typeface="Open Sans" panose="020B0606030504020204" pitchFamily="34" charset="0"/>
                <a:ea typeface="Open Sans" panose="020B0606030504020204" pitchFamily="34" charset="0"/>
                <a:cs typeface="Open Sans" panose="020B0606030504020204" pitchFamily="34" charset="0"/>
              </a:rPr>
              <a:t>Note: Dual eligible members may elect to keep their MA and Medicare separate.  In this case – Medicare is the Primary (first payor) insurance and UCare’s MSC+ is Secondary (second payor)</a:t>
            </a:r>
          </a:p>
          <a:p>
            <a:pPr marL="0" indent="0">
              <a:lnSpc>
                <a:spcPct val="100000"/>
              </a:lnSpc>
              <a:spcAft>
                <a:spcPts val="0"/>
              </a:spcAft>
              <a:buNone/>
            </a:pPr>
            <a:endParaRPr lang="en-US" sz="1600">
              <a:solidFill>
                <a:srgbClr val="FFC000"/>
              </a:solidFill>
              <a:latin typeface="Open Sans" panose="020B0606030504020204" pitchFamily="34" charset="0"/>
              <a:ea typeface="Open Sans" panose="020B0606030504020204" pitchFamily="34" charset="0"/>
              <a:cs typeface="Open Sans" panose="020B0606030504020204" pitchFamily="34" charset="0"/>
            </a:endParaRPr>
          </a:p>
          <a:p>
            <a:pPr marL="280035" indent="-280035">
              <a:lnSpc>
                <a:spcPct val="100000"/>
              </a:lnSpc>
              <a:spcAft>
                <a:spcPts val="0"/>
              </a:spcAft>
            </a:pPr>
            <a:r>
              <a:rPr lang="en-US" sz="1600">
                <a:solidFill>
                  <a:srgbClr val="C5003E"/>
                </a:solidFill>
                <a:latin typeface="Open Sans" panose="020B0606030504020204" pitchFamily="34" charset="0"/>
                <a:ea typeface="Open Sans" panose="020B0606030504020204" pitchFamily="34" charset="0"/>
                <a:cs typeface="Open Sans" panose="020B0606030504020204" pitchFamily="34" charset="0"/>
              </a:rPr>
              <a:t>UCare’s Minnesota Senior Health Options (MSHO)</a:t>
            </a:r>
            <a:r>
              <a:rPr lang="en-US" sz="1600">
                <a:solidFill>
                  <a:srgbClr val="00205B"/>
                </a:solidFill>
                <a:latin typeface="Open Sans" panose="020B0606030504020204" pitchFamily="34" charset="0"/>
                <a:ea typeface="Open Sans" panose="020B0606030504020204" pitchFamily="34" charset="0"/>
                <a:cs typeface="Open Sans" panose="020B0606030504020204" pitchFamily="34" charset="0"/>
              </a:rPr>
              <a:t> A voluntary Minnesota Health Care Program for</a:t>
            </a:r>
            <a:r>
              <a:rPr lang="en-US" sz="1600">
                <a:solidFill>
                  <a:srgbClr val="C5003E"/>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rgbClr val="00205B"/>
                </a:solidFill>
                <a:latin typeface="Open Sans" panose="020B0606030504020204" pitchFamily="34" charset="0"/>
                <a:ea typeface="Open Sans" panose="020B0606030504020204" pitchFamily="34" charset="0"/>
                <a:cs typeface="Open Sans" panose="020B0606030504020204" pitchFamily="34" charset="0"/>
              </a:rPr>
              <a:t>MA and Medicare eligible individuals.  MSHO combines both MA and Medicare into one health plan administered by UCare. </a:t>
            </a:r>
            <a:endParaRPr lang="en-US" sz="1600" b="1">
              <a:solidFill>
                <a:srgbClr val="00205B"/>
              </a:solidFill>
              <a:latin typeface="Open Sans" panose="020B0606030504020204" pitchFamily="34" charset="0"/>
              <a:ea typeface="Open Sans" panose="020B0606030504020204" pitchFamily="34" charset="0"/>
              <a:cs typeface="Open Sans" panose="020B0606030504020204" pitchFamily="34" charset="0"/>
            </a:endParaRPr>
          </a:p>
          <a:p>
            <a:pPr marL="411480" lvl="1" indent="0">
              <a:lnSpc>
                <a:spcPct val="100000"/>
              </a:lnSpc>
              <a:spcAft>
                <a:spcPts val="0"/>
              </a:spcAft>
              <a:buNone/>
            </a:pPr>
            <a:endParaRPr lang="en-US" sz="1600">
              <a:solidFill>
                <a:srgbClr val="00205B"/>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600">
                <a:solidFill>
                  <a:srgbClr val="00205B"/>
                </a:solidFill>
                <a:latin typeface="Open Sans" panose="020B0606030504020204" pitchFamily="34" charset="0"/>
                <a:ea typeface="Open Sans" panose="020B0606030504020204" pitchFamily="34" charset="0"/>
                <a:cs typeface="Open Sans" panose="020B0606030504020204" pitchFamily="34" charset="0"/>
              </a:rPr>
              <a:t>Both MSC+ and MSHO have the benefit of an assigned Care Coordinator.</a:t>
            </a:r>
          </a:p>
        </p:txBody>
      </p:sp>
      <p:pic>
        <p:nvPicPr>
          <p:cNvPr id="7" name="Picture Placeholder 6" descr="A group of people walking in front of a brick building&#10;&#10;Description automatically generated">
            <a:extLst>
              <a:ext uri="{FF2B5EF4-FFF2-40B4-BE49-F238E27FC236}">
                <a16:creationId xmlns:a16="http://schemas.microsoft.com/office/drawing/2014/main" id="{DCAAA9ED-240F-4CB0-9E1F-3682C9C4B4A4}"/>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8414" t="25546" b="10847"/>
          <a:stretch/>
        </p:blipFill>
        <p:spPr>
          <a:xfrm>
            <a:off x="7315200" y="1"/>
            <a:ext cx="7333786" cy="7641262"/>
          </a:xfrm>
        </p:spPr>
      </p:pic>
      <p:sp>
        <p:nvSpPr>
          <p:cNvPr id="5" name="TextBox 4">
            <a:extLst>
              <a:ext uri="{FF2B5EF4-FFF2-40B4-BE49-F238E27FC236}">
                <a16:creationId xmlns:a16="http://schemas.microsoft.com/office/drawing/2014/main" id="{024B2EB9-7ACA-4E67-854D-623F43CEB926}"/>
              </a:ext>
            </a:extLst>
          </p:cNvPr>
          <p:cNvSpPr txBox="1"/>
          <p:nvPr/>
        </p:nvSpPr>
        <p:spPr>
          <a:xfrm>
            <a:off x="330334" y="6517397"/>
            <a:ext cx="7115907" cy="769441"/>
          </a:xfrm>
          <a:prstGeom prst="rect">
            <a:avLst/>
          </a:prstGeom>
          <a:noFill/>
        </p:spPr>
        <p:txBody>
          <a:bodyPr wrap="square" rtlCol="0">
            <a:spAutoFit/>
          </a:bodyPr>
          <a:lstStyle/>
          <a:p>
            <a:r>
              <a:rPr lang="en-US" sz="1600">
                <a:solidFill>
                  <a:srgbClr val="C5003E"/>
                </a:solidFill>
                <a:latin typeface="Open Sans" panose="020B0606030504020204" pitchFamily="34" charset="0"/>
                <a:ea typeface="Open Sans" panose="020B0606030504020204" pitchFamily="34" charset="0"/>
                <a:cs typeface="Open Sans" panose="020B0606030504020204" pitchFamily="34" charset="0"/>
              </a:rPr>
              <a:t>To Learn More: </a:t>
            </a:r>
          </a:p>
          <a:p>
            <a:r>
              <a:rPr lang="en-US" sz="1400">
                <a:latin typeface="Open Sans" panose="020B0606030504020204" pitchFamily="34" charset="0"/>
                <a:ea typeface="Open Sans" panose="020B0606030504020204" pitchFamily="34" charset="0"/>
                <a:cs typeface="Open Sans" panose="020B0606030504020204" pitchFamily="34" charset="0"/>
              </a:rPr>
              <a:t>DHS Health Care Programs &amp; Services: </a:t>
            </a:r>
            <a:r>
              <a:rPr lang="en-US" sz="1400">
                <a:latin typeface="Open Sans" panose="020B0606030504020204" pitchFamily="34" charset="0"/>
                <a:ea typeface="Open Sans" panose="020B0606030504020204" pitchFamily="34" charset="0"/>
                <a:cs typeface="Open Sans" panose="020B0606030504020204" pitchFamily="34" charset="0"/>
                <a:hlinkClick r:id="rId6"/>
              </a:rPr>
              <a:t>Health Care Programs and Services </a:t>
            </a:r>
            <a:endParaRPr lang="en-US" sz="1400">
              <a:latin typeface="Open Sans" panose="020B0606030504020204" pitchFamily="34" charset="0"/>
              <a:ea typeface="Open Sans" panose="020B0606030504020204" pitchFamily="34" charset="0"/>
              <a:cs typeface="Open Sans" panose="020B0606030504020204" pitchFamily="34" charset="0"/>
            </a:endParaRPr>
          </a:p>
          <a:p>
            <a:r>
              <a:rPr lang="en-US" sz="1400">
                <a:latin typeface="Open Sans" panose="020B0606030504020204" pitchFamily="34" charset="0"/>
                <a:ea typeface="Open Sans" panose="020B0606030504020204" pitchFamily="34" charset="0"/>
                <a:cs typeface="Open Sans" panose="020B0606030504020204" pitchFamily="34" charset="0"/>
              </a:rPr>
              <a:t>DHS </a:t>
            </a:r>
            <a:r>
              <a:rPr lang="en-US" sz="1400">
                <a:latin typeface="Open Sans" panose="020B0606030504020204" pitchFamily="34" charset="0"/>
                <a:ea typeface="Open Sans" panose="020B0606030504020204" pitchFamily="34" charset="0"/>
                <a:cs typeface="Open Sans" panose="020B0606030504020204" pitchFamily="34" charset="0"/>
                <a:hlinkClick r:id="rId7"/>
              </a:rPr>
              <a:t>Minnesota Health Care Programs Provider Manual </a:t>
            </a:r>
            <a:r>
              <a:rPr lang="en-US" sz="1400">
                <a:latin typeface="Open Sans" panose="020B0606030504020204" pitchFamily="34" charset="0"/>
                <a:ea typeface="Open Sans" panose="020B0606030504020204" pitchFamily="34" charset="0"/>
                <a:cs typeface="Open Sans" panose="020B0606030504020204" pitchFamily="34" charset="0"/>
              </a:rPr>
              <a:t>(MA coverage guide)</a:t>
            </a:r>
          </a:p>
        </p:txBody>
      </p:sp>
      <p:pic>
        <p:nvPicPr>
          <p:cNvPr id="8" name="Recorded Sound">
            <a:hlinkClick r:id="" action="ppaction://media"/>
            <a:extLst>
              <a:ext uri="{FF2B5EF4-FFF2-40B4-BE49-F238E27FC236}">
                <a16:creationId xmlns:a16="http://schemas.microsoft.com/office/drawing/2014/main" id="{EBCD22BE-8CB1-0610-9EF6-9479E156F4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862755" y="7490178"/>
            <a:ext cx="609600" cy="609600"/>
          </a:xfrm>
          <a:prstGeom prst="rect">
            <a:avLst/>
          </a:prstGeom>
        </p:spPr>
      </p:pic>
    </p:spTree>
    <p:extLst>
      <p:ext uri="{BB962C8B-B14F-4D97-AF65-F5344CB8AC3E}">
        <p14:creationId xmlns:p14="http://schemas.microsoft.com/office/powerpoint/2010/main" val="3504007516"/>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1F82C7-CFFE-6D9B-0482-EB4D3DBDFEBF}"/>
              </a:ext>
            </a:extLst>
          </p:cNvPr>
          <p:cNvSpPr>
            <a:spLocks noGrp="1"/>
          </p:cNvSpPr>
          <p:nvPr>
            <p:ph type="title"/>
          </p:nvPr>
        </p:nvSpPr>
        <p:spPr>
          <a:xfrm>
            <a:off x="787371" y="525665"/>
            <a:ext cx="7511938" cy="734671"/>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MSC + Benefits Overview</a:t>
            </a:r>
          </a:p>
        </p:txBody>
      </p:sp>
      <p:graphicFrame>
        <p:nvGraphicFramePr>
          <p:cNvPr id="4" name="Table 6">
            <a:extLst>
              <a:ext uri="{FF2B5EF4-FFF2-40B4-BE49-F238E27FC236}">
                <a16:creationId xmlns:a16="http://schemas.microsoft.com/office/drawing/2014/main" id="{6790EC61-3842-F3A8-F954-C1671C9670C7}"/>
              </a:ext>
            </a:extLst>
          </p:cNvPr>
          <p:cNvGraphicFramePr>
            <a:graphicFrameLocks noGrp="1"/>
          </p:cNvGraphicFramePr>
          <p:nvPr>
            <p:extLst>
              <p:ext uri="{D42A27DB-BD31-4B8C-83A1-F6EECF244321}">
                <p14:modId xmlns:p14="http://schemas.microsoft.com/office/powerpoint/2010/main" val="3653264546"/>
              </p:ext>
            </p:extLst>
          </p:nvPr>
        </p:nvGraphicFramePr>
        <p:xfrm>
          <a:off x="787371" y="1284254"/>
          <a:ext cx="8832618" cy="6099283"/>
        </p:xfrm>
        <a:graphic>
          <a:graphicData uri="http://schemas.openxmlformats.org/drawingml/2006/table">
            <a:tbl>
              <a:tblPr firstRow="1" bandRow="1">
                <a:tableStyleId>{5C22544A-7EE6-4342-B048-85BDC9FD1C3A}</a:tableStyleId>
              </a:tblPr>
              <a:tblGrid>
                <a:gridCol w="8832618">
                  <a:extLst>
                    <a:ext uri="{9D8B030D-6E8A-4147-A177-3AD203B41FA5}">
                      <a16:colId xmlns:a16="http://schemas.microsoft.com/office/drawing/2014/main" val="2287717656"/>
                    </a:ext>
                  </a:extLst>
                </a:gridCol>
              </a:tblGrid>
              <a:tr h="1351039">
                <a:tc>
                  <a:txBody>
                    <a:bodyPr/>
                    <a:lstStyle/>
                    <a:p>
                      <a:r>
                        <a:rPr lang="en-US" b="0">
                          <a:latin typeface="Open Sans" panose="020B0606030504020204" pitchFamily="34" charset="0"/>
                          <a:ea typeface="Open Sans" panose="020B0606030504020204" pitchFamily="34" charset="0"/>
                          <a:cs typeface="Open Sans" panose="020B0606030504020204" pitchFamily="34" charset="0"/>
                        </a:rPr>
                        <a:t>MSC + </a:t>
                      </a:r>
                    </a:p>
                    <a:p>
                      <a:r>
                        <a:rPr lang="en-US" sz="1400" b="0">
                          <a:latin typeface="Open Sans" panose="020B0606030504020204" pitchFamily="34" charset="0"/>
                          <a:ea typeface="Open Sans" panose="020B0606030504020204" pitchFamily="34" charset="0"/>
                          <a:cs typeface="Open Sans" panose="020B0606030504020204" pitchFamily="34" charset="0"/>
                        </a:rPr>
                        <a:t>Coverage includes all services as covered by traditional Fee-For-Service Medical Assistance. See below for a brief list of coverage. </a:t>
                      </a:r>
                    </a:p>
                    <a:p>
                      <a:endParaRPr lang="en-US" sz="1400" b="0">
                        <a:latin typeface="Open Sans" panose="020B0606030504020204" pitchFamily="34" charset="0"/>
                        <a:ea typeface="Open Sans" panose="020B0606030504020204" pitchFamily="34" charset="0"/>
                        <a:cs typeface="Open Sans" panose="020B0606030504020204" pitchFamily="34" charset="0"/>
                      </a:endParaRPr>
                    </a:p>
                    <a:p>
                      <a:r>
                        <a:rPr lang="en-US" sz="1400" b="0">
                          <a:latin typeface="Open Sans" panose="020B0606030504020204" pitchFamily="34" charset="0"/>
                          <a:ea typeface="Open Sans" panose="020B0606030504020204" pitchFamily="34" charset="0"/>
                          <a:cs typeface="Open Sans" panose="020B0606030504020204" pitchFamily="34" charset="0"/>
                        </a:rPr>
                        <a:t>Members who have Medicare A, B &amp; D would have THREE insurances cards.  One for Medicare A/B, One for MA benefits (UCare MSC+) and one for Medicare Part D (medications) </a:t>
                      </a:r>
                    </a:p>
                  </a:txBody>
                  <a:tcPr>
                    <a:solidFill>
                      <a:srgbClr val="00205B"/>
                    </a:solidFill>
                  </a:tcPr>
                </a:tc>
                <a:extLst>
                  <a:ext uri="{0D108BD9-81ED-4DB2-BD59-A6C34878D82A}">
                    <a16:rowId xmlns:a16="http://schemas.microsoft.com/office/drawing/2014/main" val="223114157"/>
                  </a:ext>
                </a:extLst>
              </a:tr>
              <a:tr h="331785">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Medical / Clinic Visits</a:t>
                      </a:r>
                    </a:p>
                  </a:txBody>
                  <a:tcPr>
                    <a:solidFill>
                      <a:srgbClr val="8BD3E6"/>
                    </a:solidFill>
                  </a:tcPr>
                </a:tc>
                <a:extLst>
                  <a:ext uri="{0D108BD9-81ED-4DB2-BD59-A6C34878D82A}">
                    <a16:rowId xmlns:a16="http://schemas.microsoft.com/office/drawing/2014/main" val="2763905471"/>
                  </a:ext>
                </a:extLst>
              </a:tr>
              <a:tr h="331785">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Preventative Care (cancer screenings, annual wellness visits and vaccinations)</a:t>
                      </a:r>
                    </a:p>
                  </a:txBody>
                  <a:tcPr>
                    <a:solidFill>
                      <a:srgbClr val="8BD3E6"/>
                    </a:solidFill>
                  </a:tcPr>
                </a:tc>
                <a:extLst>
                  <a:ext uri="{0D108BD9-81ED-4DB2-BD59-A6C34878D82A}">
                    <a16:rowId xmlns:a16="http://schemas.microsoft.com/office/drawing/2014/main" val="3153072116"/>
                  </a:ext>
                </a:extLst>
              </a:tr>
              <a:tr h="331785">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Laboratory Tests</a:t>
                      </a:r>
                    </a:p>
                  </a:txBody>
                  <a:tcPr>
                    <a:solidFill>
                      <a:srgbClr val="8BD3E6"/>
                    </a:solidFill>
                  </a:tcPr>
                </a:tc>
                <a:extLst>
                  <a:ext uri="{0D108BD9-81ED-4DB2-BD59-A6C34878D82A}">
                    <a16:rowId xmlns:a16="http://schemas.microsoft.com/office/drawing/2014/main" val="3520671158"/>
                  </a:ext>
                </a:extLst>
              </a:tr>
              <a:tr h="331785">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Emergency Room Care</a:t>
                      </a:r>
                    </a:p>
                  </a:txBody>
                  <a:tcPr>
                    <a:solidFill>
                      <a:srgbClr val="8BD3E6"/>
                    </a:solidFill>
                  </a:tcPr>
                </a:tc>
                <a:extLst>
                  <a:ext uri="{0D108BD9-81ED-4DB2-BD59-A6C34878D82A}">
                    <a16:rowId xmlns:a16="http://schemas.microsoft.com/office/drawing/2014/main" val="2465226866"/>
                  </a:ext>
                </a:extLst>
              </a:tr>
              <a:tr h="331785">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Hospital Care</a:t>
                      </a:r>
                    </a:p>
                  </a:txBody>
                  <a:tcPr>
                    <a:solidFill>
                      <a:srgbClr val="8BD3E6"/>
                    </a:solidFill>
                  </a:tcPr>
                </a:tc>
                <a:extLst>
                  <a:ext uri="{0D108BD9-81ED-4DB2-BD59-A6C34878D82A}">
                    <a16:rowId xmlns:a16="http://schemas.microsoft.com/office/drawing/2014/main" val="518067479"/>
                  </a:ext>
                </a:extLst>
              </a:tr>
              <a:tr h="331785">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PT/OT and Home Care Services</a:t>
                      </a:r>
                    </a:p>
                  </a:txBody>
                  <a:tcPr>
                    <a:solidFill>
                      <a:srgbClr val="8BD3E6"/>
                    </a:solidFill>
                  </a:tcPr>
                </a:tc>
                <a:extLst>
                  <a:ext uri="{0D108BD9-81ED-4DB2-BD59-A6C34878D82A}">
                    <a16:rowId xmlns:a16="http://schemas.microsoft.com/office/drawing/2014/main" val="977042761"/>
                  </a:ext>
                </a:extLst>
              </a:tr>
              <a:tr h="331785">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Vision/Dental/Auditory Care</a:t>
                      </a:r>
                    </a:p>
                  </a:txBody>
                  <a:tcPr>
                    <a:solidFill>
                      <a:srgbClr val="8BD3E6"/>
                    </a:solidFill>
                  </a:tcPr>
                </a:tc>
                <a:extLst>
                  <a:ext uri="{0D108BD9-81ED-4DB2-BD59-A6C34878D82A}">
                    <a16:rowId xmlns:a16="http://schemas.microsoft.com/office/drawing/2014/main" val="3779439833"/>
                  </a:ext>
                </a:extLst>
              </a:tr>
              <a:tr h="331785">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Mental Health and Substance Use Disorder Supports</a:t>
                      </a:r>
                    </a:p>
                  </a:txBody>
                  <a:tcPr>
                    <a:solidFill>
                      <a:srgbClr val="8BD3E6"/>
                    </a:solidFill>
                  </a:tcPr>
                </a:tc>
                <a:extLst>
                  <a:ext uri="{0D108BD9-81ED-4DB2-BD59-A6C34878D82A}">
                    <a16:rowId xmlns:a16="http://schemas.microsoft.com/office/drawing/2014/main" val="373801183"/>
                  </a:ext>
                </a:extLst>
              </a:tr>
              <a:tr h="403194">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Medications (MHCP Formulary*) if not enrolled in Medicare Part D  </a:t>
                      </a:r>
                    </a:p>
                    <a:p>
                      <a:r>
                        <a:rPr lang="en-US" sz="1400">
                          <a:latin typeface="Open Sans" panose="020B0606030504020204" pitchFamily="34" charset="0"/>
                          <a:ea typeface="Open Sans" panose="020B0606030504020204" pitchFamily="34" charset="0"/>
                          <a:cs typeface="Open Sans" panose="020B0606030504020204" pitchFamily="34" charset="0"/>
                        </a:rPr>
                        <a:t>*includes some OTC Medications</a:t>
                      </a:r>
                    </a:p>
                  </a:txBody>
                  <a:tcPr>
                    <a:solidFill>
                      <a:srgbClr val="8BD3E6"/>
                    </a:solidFill>
                  </a:tcPr>
                </a:tc>
                <a:extLst>
                  <a:ext uri="{0D108BD9-81ED-4DB2-BD59-A6C34878D82A}">
                    <a16:rowId xmlns:a16="http://schemas.microsoft.com/office/drawing/2014/main" val="2715690008"/>
                  </a:ext>
                </a:extLst>
              </a:tr>
              <a:tr h="331785">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Chiropractic, Acupuncture and Podiatry Services</a:t>
                      </a:r>
                    </a:p>
                  </a:txBody>
                  <a:tcPr>
                    <a:solidFill>
                      <a:srgbClr val="8BD3E6"/>
                    </a:solidFill>
                  </a:tcPr>
                </a:tc>
                <a:extLst>
                  <a:ext uri="{0D108BD9-81ED-4DB2-BD59-A6C34878D82A}">
                    <a16:rowId xmlns:a16="http://schemas.microsoft.com/office/drawing/2014/main" val="1230518656"/>
                  </a:ext>
                </a:extLst>
              </a:tr>
              <a:tr h="331785">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Medical Equipment</a:t>
                      </a:r>
                    </a:p>
                  </a:txBody>
                  <a:tcPr>
                    <a:solidFill>
                      <a:srgbClr val="8BD3E6"/>
                    </a:solidFill>
                  </a:tcPr>
                </a:tc>
                <a:extLst>
                  <a:ext uri="{0D108BD9-81ED-4DB2-BD59-A6C34878D82A}">
                    <a16:rowId xmlns:a16="http://schemas.microsoft.com/office/drawing/2014/main" val="3407733954"/>
                  </a:ext>
                </a:extLst>
              </a:tr>
              <a:tr h="331785">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Interpreter Services </a:t>
                      </a:r>
                    </a:p>
                  </a:txBody>
                  <a:tcPr>
                    <a:solidFill>
                      <a:srgbClr val="8BD3E6"/>
                    </a:solidFill>
                  </a:tcPr>
                </a:tc>
                <a:extLst>
                  <a:ext uri="{0D108BD9-81ED-4DB2-BD59-A6C34878D82A}">
                    <a16:rowId xmlns:a16="http://schemas.microsoft.com/office/drawing/2014/main" val="2934061691"/>
                  </a:ext>
                </a:extLst>
              </a:tr>
              <a:tr h="526360">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Transportation to covered medical services</a:t>
                      </a:r>
                    </a:p>
                  </a:txBody>
                  <a:tcPr>
                    <a:solidFill>
                      <a:srgbClr val="8BD3E6"/>
                    </a:solidFill>
                  </a:tcPr>
                </a:tc>
                <a:extLst>
                  <a:ext uri="{0D108BD9-81ED-4DB2-BD59-A6C34878D82A}">
                    <a16:rowId xmlns:a16="http://schemas.microsoft.com/office/drawing/2014/main" val="670101778"/>
                  </a:ext>
                </a:extLst>
              </a:tr>
            </a:tbl>
          </a:graphicData>
        </a:graphic>
      </p:graphicFrame>
      <p:sp>
        <p:nvSpPr>
          <p:cNvPr id="10" name="TextBox 9">
            <a:extLst>
              <a:ext uri="{FF2B5EF4-FFF2-40B4-BE49-F238E27FC236}">
                <a16:creationId xmlns:a16="http://schemas.microsoft.com/office/drawing/2014/main" id="{94735AAA-883A-E850-4F2B-BF072943E852}"/>
              </a:ext>
            </a:extLst>
          </p:cNvPr>
          <p:cNvSpPr txBox="1"/>
          <p:nvPr/>
        </p:nvSpPr>
        <p:spPr>
          <a:xfrm>
            <a:off x="9770301" y="5479811"/>
            <a:ext cx="4860099" cy="1811393"/>
          </a:xfrm>
          <a:prstGeom prst="rect">
            <a:avLst/>
          </a:prstGeom>
          <a:noFill/>
        </p:spPr>
        <p:txBody>
          <a:bodyPr wrap="square" rtlCol="0">
            <a:spAutoFit/>
          </a:bodyPr>
          <a:lstStyle/>
          <a:p>
            <a:r>
              <a:rPr lang="en-US" sz="1600">
                <a:solidFill>
                  <a:srgbClr val="C5003E"/>
                </a:solidFill>
                <a:latin typeface="Open Sans" panose="020B0606030504020204" pitchFamily="34" charset="0"/>
                <a:ea typeface="Open Sans" panose="020B0606030504020204" pitchFamily="34" charset="0"/>
                <a:cs typeface="Open Sans" panose="020B0606030504020204" pitchFamily="34" charset="0"/>
              </a:rPr>
              <a:t>To Learn More: </a:t>
            </a:r>
          </a:p>
          <a:p>
            <a:r>
              <a:rPr lang="en-US" sz="1400">
                <a:latin typeface="Open Sans" panose="020B0606030504020204" pitchFamily="34" charset="0"/>
                <a:ea typeface="Open Sans" panose="020B0606030504020204" pitchFamily="34" charset="0"/>
                <a:cs typeface="Open Sans" panose="020B0606030504020204" pitchFamily="34" charset="0"/>
                <a:hlinkClick r:id="rId5"/>
              </a:rPr>
              <a:t>MSC+ Overview</a:t>
            </a:r>
            <a:endParaRPr lang="en-US" sz="1400">
              <a:latin typeface="Open Sans" panose="020B0606030504020204" pitchFamily="34" charset="0"/>
              <a:ea typeface="Open Sans" panose="020B0606030504020204" pitchFamily="34" charset="0"/>
              <a:cs typeface="Open Sans" panose="020B0606030504020204" pitchFamily="34" charset="0"/>
            </a:endParaRPr>
          </a:p>
          <a:p>
            <a:r>
              <a:rPr lang="en-US" sz="1400">
                <a:latin typeface="Open Sans" panose="020B0606030504020204" pitchFamily="34" charset="0"/>
                <a:ea typeface="Open Sans" panose="020B0606030504020204" pitchFamily="34" charset="0"/>
                <a:cs typeface="Open Sans" panose="020B0606030504020204" pitchFamily="34" charset="0"/>
                <a:hlinkClick r:id="rId6"/>
              </a:rPr>
              <a:t>DHS Minnesota Health Care Programs Provider Manual </a:t>
            </a:r>
            <a:r>
              <a:rPr lang="en-US" sz="1400">
                <a:latin typeface="Open Sans" panose="020B0606030504020204" pitchFamily="34" charset="0"/>
                <a:ea typeface="Open Sans" panose="020B0606030504020204" pitchFamily="34" charset="0"/>
                <a:cs typeface="Open Sans" panose="020B0606030504020204" pitchFamily="34" charset="0"/>
              </a:rPr>
              <a:t>(MA coverage guide)</a:t>
            </a:r>
          </a:p>
          <a:p>
            <a:r>
              <a:rPr lang="en-US" sz="1400">
                <a:latin typeface="Open Sans" panose="020B0606030504020204" pitchFamily="34" charset="0"/>
                <a:ea typeface="Open Sans" panose="020B0606030504020204" pitchFamily="34" charset="0"/>
                <a:cs typeface="Open Sans" panose="020B0606030504020204" pitchFamily="34" charset="0"/>
                <a:hlinkClick r:id="rId7"/>
              </a:rPr>
              <a:t>Medical Supply Coverage Guide </a:t>
            </a:r>
            <a:endParaRPr lang="en-US" sz="1400">
              <a:latin typeface="Open Sans" panose="020B0606030504020204" pitchFamily="34" charset="0"/>
              <a:ea typeface="Open Sans" panose="020B0606030504020204" pitchFamily="34" charset="0"/>
              <a:cs typeface="Open Sans" panose="020B0606030504020204" pitchFamily="34" charset="0"/>
            </a:endParaRPr>
          </a:p>
          <a:p>
            <a:r>
              <a:rPr lang="en-US" sz="1400">
                <a:latin typeface="Open Sans" panose="020B0606030504020204" pitchFamily="34" charset="0"/>
                <a:ea typeface="Open Sans" panose="020B0606030504020204" pitchFamily="34" charset="0"/>
                <a:cs typeface="Open Sans" panose="020B0606030504020204" pitchFamily="34" charset="0"/>
                <a:hlinkClick r:id="rId8"/>
              </a:rPr>
              <a:t>Community Based Services Manual </a:t>
            </a:r>
            <a:r>
              <a:rPr lang="en-US" sz="1400">
                <a:latin typeface="Open Sans" panose="020B0606030504020204" pitchFamily="34" charset="0"/>
                <a:ea typeface="Open Sans" panose="020B0606030504020204" pitchFamily="34" charset="0"/>
                <a:cs typeface="Open Sans" panose="020B0606030504020204" pitchFamily="34" charset="0"/>
              </a:rPr>
              <a:t>(CBSM)</a:t>
            </a:r>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a:p>
        </p:txBody>
      </p:sp>
      <p:pic>
        <p:nvPicPr>
          <p:cNvPr id="3" name="Recorded Sound">
            <a:hlinkClick r:id="" action="ppaction://media"/>
            <a:extLst>
              <a:ext uri="{FF2B5EF4-FFF2-40B4-BE49-F238E27FC236}">
                <a16:creationId xmlns:a16="http://schemas.microsoft.com/office/drawing/2014/main" id="{5480CC17-B076-2ED0-6070-537ECEF3BA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753563" y="7588946"/>
            <a:ext cx="609600" cy="609600"/>
          </a:xfrm>
          <a:prstGeom prst="rect">
            <a:avLst/>
          </a:prstGeom>
        </p:spPr>
      </p:pic>
    </p:spTree>
    <p:extLst>
      <p:ext uri="{BB962C8B-B14F-4D97-AF65-F5344CB8AC3E}">
        <p14:creationId xmlns:p14="http://schemas.microsoft.com/office/powerpoint/2010/main" val="3563694864"/>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1F82C7-CFFE-6D9B-0482-EB4D3DBDFEBF}"/>
              </a:ext>
            </a:extLst>
          </p:cNvPr>
          <p:cNvSpPr>
            <a:spLocks noGrp="1"/>
          </p:cNvSpPr>
          <p:nvPr>
            <p:ph type="title"/>
          </p:nvPr>
        </p:nvSpPr>
        <p:spPr>
          <a:xfrm>
            <a:off x="877682" y="766262"/>
            <a:ext cx="7511938" cy="734671"/>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MSHO Benefits Overview</a:t>
            </a:r>
          </a:p>
        </p:txBody>
      </p:sp>
      <p:graphicFrame>
        <p:nvGraphicFramePr>
          <p:cNvPr id="9" name="Table 9">
            <a:extLst>
              <a:ext uri="{FF2B5EF4-FFF2-40B4-BE49-F238E27FC236}">
                <a16:creationId xmlns:a16="http://schemas.microsoft.com/office/drawing/2014/main" id="{F1A463B6-6FE4-736D-9A82-988E69934662}"/>
              </a:ext>
            </a:extLst>
          </p:cNvPr>
          <p:cNvGraphicFramePr>
            <a:graphicFrameLocks noGrp="1"/>
          </p:cNvGraphicFramePr>
          <p:nvPr>
            <p:extLst>
              <p:ext uri="{D42A27DB-BD31-4B8C-83A1-F6EECF244321}">
                <p14:modId xmlns:p14="http://schemas.microsoft.com/office/powerpoint/2010/main" val="2256347014"/>
              </p:ext>
            </p:extLst>
          </p:nvPr>
        </p:nvGraphicFramePr>
        <p:xfrm>
          <a:off x="877682" y="1767762"/>
          <a:ext cx="8603062" cy="4960905"/>
        </p:xfrm>
        <a:graphic>
          <a:graphicData uri="http://schemas.openxmlformats.org/drawingml/2006/table">
            <a:tbl>
              <a:tblPr firstRow="1" bandRow="1">
                <a:tableStyleId>{5C22544A-7EE6-4342-B048-85BDC9FD1C3A}</a:tableStyleId>
              </a:tblPr>
              <a:tblGrid>
                <a:gridCol w="8603062">
                  <a:extLst>
                    <a:ext uri="{9D8B030D-6E8A-4147-A177-3AD203B41FA5}">
                      <a16:colId xmlns:a16="http://schemas.microsoft.com/office/drawing/2014/main" val="515392544"/>
                    </a:ext>
                  </a:extLst>
                </a:gridCol>
              </a:tblGrid>
              <a:tr h="791560">
                <a:tc>
                  <a:txBody>
                    <a:bodyPr/>
                    <a:lstStyle/>
                    <a:p>
                      <a:r>
                        <a:rPr lang="en-US" b="0">
                          <a:latin typeface="Open Sans" panose="020B0606030504020204" pitchFamily="34" charset="0"/>
                          <a:ea typeface="Open Sans" panose="020B0606030504020204" pitchFamily="34" charset="0"/>
                          <a:cs typeface="Open Sans" panose="020B0606030504020204" pitchFamily="34" charset="0"/>
                        </a:rPr>
                        <a:t>MSHO </a:t>
                      </a:r>
                    </a:p>
                    <a:p>
                      <a:r>
                        <a:rPr lang="en-US" sz="1400" b="0">
                          <a:latin typeface="Open Sans" panose="020B0606030504020204" pitchFamily="34" charset="0"/>
                          <a:ea typeface="Open Sans" panose="020B0606030504020204" pitchFamily="34" charset="0"/>
                          <a:cs typeface="Open Sans" panose="020B0606030504020204" pitchFamily="34" charset="0"/>
                        </a:rPr>
                        <a:t>Combines medical assistance benefits with Medicare A, B, D benefits.</a:t>
                      </a:r>
                    </a:p>
                    <a:p>
                      <a:r>
                        <a:rPr lang="en-US" sz="1400" b="0">
                          <a:latin typeface="Open Sans" panose="020B0606030504020204" pitchFamily="34" charset="0"/>
                          <a:ea typeface="Open Sans" panose="020B0606030504020204" pitchFamily="34" charset="0"/>
                          <a:cs typeface="Open Sans" panose="020B0606030504020204" pitchFamily="34" charset="0"/>
                        </a:rPr>
                        <a:t>Members have ONE UCare MSHO insurance card for all coverage.</a:t>
                      </a:r>
                    </a:p>
                  </a:txBody>
                  <a:tcPr>
                    <a:solidFill>
                      <a:srgbClr val="00205B"/>
                    </a:solidFill>
                  </a:tcPr>
                </a:tc>
                <a:extLst>
                  <a:ext uri="{0D108BD9-81ED-4DB2-BD59-A6C34878D82A}">
                    <a16:rowId xmlns:a16="http://schemas.microsoft.com/office/drawing/2014/main" val="1871682229"/>
                  </a:ext>
                </a:extLst>
              </a:tr>
              <a:tr h="577451">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All covered supports as noted for MSC+</a:t>
                      </a:r>
                    </a:p>
                  </a:txBody>
                  <a:tcPr>
                    <a:solidFill>
                      <a:srgbClr val="8BD3E6"/>
                    </a:solidFill>
                  </a:tcPr>
                </a:tc>
                <a:extLst>
                  <a:ext uri="{0D108BD9-81ED-4DB2-BD59-A6C34878D82A}">
                    <a16:rowId xmlns:a16="http://schemas.microsoft.com/office/drawing/2014/main" val="4188617187"/>
                  </a:ext>
                </a:extLst>
              </a:tr>
              <a:tr h="577451">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Additional Supplemental Benefits (updated annually)</a:t>
                      </a:r>
                    </a:p>
                    <a:p>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Evidenced Based supports and services aimed to improve health and reduce overall cost of care.</a:t>
                      </a:r>
                    </a:p>
                  </a:txBody>
                  <a:tcPr>
                    <a:solidFill>
                      <a:srgbClr val="8BD3E6"/>
                    </a:solidFill>
                  </a:tcPr>
                </a:tc>
                <a:extLst>
                  <a:ext uri="{0D108BD9-81ED-4DB2-BD59-A6C34878D82A}">
                    <a16:rowId xmlns:a16="http://schemas.microsoft.com/office/drawing/2014/main" val="78719858"/>
                  </a:ext>
                </a:extLst>
              </a:tr>
              <a:tr h="577451">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Fitness Benefits</a:t>
                      </a:r>
                    </a:p>
                  </a:txBody>
                  <a:tcPr>
                    <a:solidFill>
                      <a:srgbClr val="8BD3E6"/>
                    </a:solidFill>
                  </a:tcPr>
                </a:tc>
                <a:extLst>
                  <a:ext uri="{0D108BD9-81ED-4DB2-BD59-A6C34878D82A}">
                    <a16:rowId xmlns:a16="http://schemas.microsoft.com/office/drawing/2014/main" val="930057444"/>
                  </a:ext>
                </a:extLst>
              </a:tr>
              <a:tr h="577451">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Rewards and Incentives</a:t>
                      </a:r>
                    </a:p>
                    <a:p>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Example: Visa cash rewards/incentives aimed at reducing Gaps in Preventative Care screenings.</a:t>
                      </a:r>
                    </a:p>
                  </a:txBody>
                  <a:tcPr>
                    <a:solidFill>
                      <a:srgbClr val="8BD3E6"/>
                    </a:solidFill>
                  </a:tcPr>
                </a:tc>
                <a:extLst>
                  <a:ext uri="{0D108BD9-81ED-4DB2-BD59-A6C34878D82A}">
                    <a16:rowId xmlns:a16="http://schemas.microsoft.com/office/drawing/2014/main" val="2306615877"/>
                  </a:ext>
                </a:extLst>
              </a:tr>
              <a:tr h="704639">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Medications (UCare Formulary) and some OTC Medications</a:t>
                      </a:r>
                    </a:p>
                  </a:txBody>
                  <a:tcPr>
                    <a:solidFill>
                      <a:srgbClr val="8BD3E6"/>
                    </a:solidFill>
                  </a:tcPr>
                </a:tc>
                <a:extLst>
                  <a:ext uri="{0D108BD9-81ED-4DB2-BD59-A6C34878D82A}">
                    <a16:rowId xmlns:a16="http://schemas.microsoft.com/office/drawing/2014/main" val="2464725592"/>
                  </a:ext>
                </a:extLst>
              </a:tr>
              <a:tr h="577451">
                <a:tc>
                  <a:txBody>
                    <a:bodyPr/>
                    <a:lstStyle/>
                    <a:p>
                      <a:r>
                        <a:rPr lang="en-US" sz="1400" kern="1200">
                          <a:solidFill>
                            <a:schemeClr val="dk1"/>
                          </a:solidFill>
                          <a:latin typeface="Open Sans" panose="020B0606030504020204" pitchFamily="34" charset="0"/>
                          <a:ea typeface="Open Sans" panose="020B0606030504020204" pitchFamily="34" charset="0"/>
                          <a:cs typeface="Open Sans" panose="020B0606030504020204" pitchFamily="34" charset="0"/>
                        </a:rPr>
                        <a:t>90 Days of continued coverage for members who lose medical assistance coverage</a:t>
                      </a:r>
                    </a:p>
                  </a:txBody>
                  <a:tcPr>
                    <a:solidFill>
                      <a:srgbClr val="8BD3E6"/>
                    </a:solidFill>
                  </a:tcPr>
                </a:tc>
                <a:extLst>
                  <a:ext uri="{0D108BD9-81ED-4DB2-BD59-A6C34878D82A}">
                    <a16:rowId xmlns:a16="http://schemas.microsoft.com/office/drawing/2014/main" val="3777713462"/>
                  </a:ext>
                </a:extLst>
              </a:tr>
              <a:tr h="577451">
                <a:tc>
                  <a:txBody>
                    <a:bodyPr/>
                    <a:lstStyle/>
                    <a:p>
                      <a:endParaRPr lang="en-US"/>
                    </a:p>
                  </a:txBody>
                  <a:tcPr>
                    <a:solidFill>
                      <a:srgbClr val="8BD3E6"/>
                    </a:solidFill>
                  </a:tcPr>
                </a:tc>
                <a:extLst>
                  <a:ext uri="{0D108BD9-81ED-4DB2-BD59-A6C34878D82A}">
                    <a16:rowId xmlns:a16="http://schemas.microsoft.com/office/drawing/2014/main" val="1655063083"/>
                  </a:ext>
                </a:extLst>
              </a:tr>
            </a:tbl>
          </a:graphicData>
        </a:graphic>
      </p:graphicFrame>
      <p:sp>
        <p:nvSpPr>
          <p:cNvPr id="10" name="TextBox 9">
            <a:extLst>
              <a:ext uri="{FF2B5EF4-FFF2-40B4-BE49-F238E27FC236}">
                <a16:creationId xmlns:a16="http://schemas.microsoft.com/office/drawing/2014/main" id="{94735AAA-883A-E850-4F2B-BF072943E852}"/>
              </a:ext>
            </a:extLst>
          </p:cNvPr>
          <p:cNvSpPr txBox="1"/>
          <p:nvPr/>
        </p:nvSpPr>
        <p:spPr>
          <a:xfrm>
            <a:off x="9770302" y="5466783"/>
            <a:ext cx="4505396" cy="984885"/>
          </a:xfrm>
          <a:prstGeom prst="rect">
            <a:avLst/>
          </a:prstGeom>
          <a:noFill/>
        </p:spPr>
        <p:txBody>
          <a:bodyPr wrap="square" rtlCol="0">
            <a:spAutoFit/>
          </a:bodyPr>
          <a:lstStyle/>
          <a:p>
            <a:r>
              <a:rPr lang="en-US" sz="1600">
                <a:solidFill>
                  <a:srgbClr val="C5003E"/>
                </a:solidFill>
                <a:latin typeface="Open Sans" panose="020B0606030504020204" pitchFamily="34" charset="0"/>
                <a:ea typeface="Open Sans" panose="020B0606030504020204" pitchFamily="34" charset="0"/>
                <a:cs typeface="Open Sans" panose="020B0606030504020204" pitchFamily="34" charset="0"/>
              </a:rPr>
              <a:t>To Learn More: </a:t>
            </a:r>
          </a:p>
          <a:p>
            <a:r>
              <a:rPr lang="en-US" sz="1400">
                <a:latin typeface="Open Sans" panose="020B0606030504020204" pitchFamily="34" charset="0"/>
                <a:ea typeface="Open Sans" panose="020B0606030504020204" pitchFamily="34" charset="0"/>
                <a:cs typeface="Open Sans" panose="020B0606030504020204" pitchFamily="34" charset="0"/>
                <a:hlinkClick r:id="rId5"/>
              </a:rPr>
              <a:t>Additional &amp; Supplemental Benefits </a:t>
            </a:r>
            <a:endParaRPr lang="en-US" sz="1400">
              <a:latin typeface="Open Sans" panose="020B0606030504020204" pitchFamily="34" charset="0"/>
              <a:ea typeface="Open Sans" panose="020B0606030504020204" pitchFamily="34" charset="0"/>
              <a:cs typeface="Open Sans" panose="020B0606030504020204" pitchFamily="34" charset="0"/>
            </a:endParaRPr>
          </a:p>
          <a:p>
            <a:r>
              <a:rPr lang="en-US" sz="1400">
                <a:latin typeface="Open Sans" panose="020B0606030504020204" pitchFamily="34" charset="0"/>
                <a:ea typeface="Open Sans" panose="020B0606030504020204" pitchFamily="34" charset="0"/>
                <a:cs typeface="Open Sans" panose="020B0606030504020204" pitchFamily="34" charset="0"/>
                <a:hlinkClick r:id="rId6"/>
              </a:rPr>
              <a:t>MSHO Overview</a:t>
            </a:r>
            <a:endParaRPr lang="en-US" sz="1400">
              <a:latin typeface="Open Sans" panose="020B0606030504020204" pitchFamily="34" charset="0"/>
              <a:ea typeface="Open Sans" panose="020B0606030504020204" pitchFamily="34" charset="0"/>
              <a:cs typeface="Open Sans" panose="020B0606030504020204" pitchFamily="34" charset="0"/>
            </a:endParaRPr>
          </a:p>
          <a:p>
            <a:r>
              <a:rPr lang="en-US" sz="1400">
                <a:latin typeface="Open Sans" panose="020B0606030504020204" pitchFamily="34" charset="0"/>
                <a:ea typeface="Open Sans" panose="020B0606030504020204" pitchFamily="34" charset="0"/>
                <a:cs typeface="Open Sans" panose="020B0606030504020204" pitchFamily="34" charset="0"/>
                <a:hlinkClick r:id="rId7"/>
              </a:rPr>
              <a:t>MSC+ MSHO Comparison</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pic>
        <p:nvPicPr>
          <p:cNvPr id="6" name="Recorded Sound">
            <a:hlinkClick r:id="" action="ppaction://media"/>
            <a:extLst>
              <a:ext uri="{FF2B5EF4-FFF2-40B4-BE49-F238E27FC236}">
                <a16:creationId xmlns:a16="http://schemas.microsoft.com/office/drawing/2014/main" id="{088224B5-377D-61BF-7AEC-E10C53558D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666098" y="7467600"/>
            <a:ext cx="609600" cy="609600"/>
          </a:xfrm>
          <a:prstGeom prst="rect">
            <a:avLst/>
          </a:prstGeom>
        </p:spPr>
      </p:pic>
    </p:spTree>
    <p:extLst>
      <p:ext uri="{BB962C8B-B14F-4D97-AF65-F5344CB8AC3E}">
        <p14:creationId xmlns:p14="http://schemas.microsoft.com/office/powerpoint/2010/main" val="3834672669"/>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563E-C7DF-013C-0877-8623DA00CCB8}"/>
              </a:ext>
            </a:extLst>
          </p:cNvPr>
          <p:cNvSpPr>
            <a:spLocks noGrp="1"/>
          </p:cNvSpPr>
          <p:nvPr>
            <p:ph type="title"/>
          </p:nvPr>
        </p:nvSpPr>
        <p:spPr>
          <a:xfrm>
            <a:off x="238719" y="0"/>
            <a:ext cx="5413390" cy="1148590"/>
          </a:xfrm>
        </p:spPr>
        <p:txBody>
          <a:bodyPr anchor="ctr">
            <a:normAutofit/>
          </a:bodyPr>
          <a:lstStyle/>
          <a:p>
            <a:r>
              <a:rPr lang="en-US"/>
              <a:t>Transportation</a:t>
            </a:r>
          </a:p>
        </p:txBody>
      </p:sp>
      <p:sp>
        <p:nvSpPr>
          <p:cNvPr id="12" name="Content Placeholder 2">
            <a:extLst>
              <a:ext uri="{FF2B5EF4-FFF2-40B4-BE49-F238E27FC236}">
                <a16:creationId xmlns:a16="http://schemas.microsoft.com/office/drawing/2014/main" id="{C45EF284-CE1E-4E3F-2070-2107A5EC8AF2}"/>
              </a:ext>
            </a:extLst>
          </p:cNvPr>
          <p:cNvSpPr>
            <a:spLocks noGrp="1"/>
          </p:cNvSpPr>
          <p:nvPr>
            <p:ph idx="1"/>
          </p:nvPr>
        </p:nvSpPr>
        <p:spPr>
          <a:xfrm>
            <a:off x="238719" y="1148590"/>
            <a:ext cx="7076481" cy="1965636"/>
          </a:xfrm>
        </p:spPr>
        <p:txBody>
          <a:bodyPr/>
          <a:lstStyle/>
          <a:p>
            <a:pPr marL="0" indent="0">
              <a:buNone/>
            </a:pPr>
            <a:r>
              <a:rPr lang="en-US" sz="1600">
                <a:solidFill>
                  <a:schemeClr val="bg2"/>
                </a:solidFill>
                <a:latin typeface="Open Sans" panose="020B0606030504020204" pitchFamily="34" charset="0"/>
                <a:ea typeface="Open Sans" panose="020B0606030504020204" pitchFamily="34" charset="0"/>
                <a:cs typeface="Open Sans" panose="020B0606030504020204" pitchFamily="34" charset="0"/>
              </a:rPr>
              <a:t>UCare’s Health Ride provides no-cost transportation to and from UCare covered medical, dental and pharmacy visits to members who do not have their own means of transportation</a:t>
            </a:r>
            <a:r>
              <a:rPr lang="en-US" sz="1600"/>
              <a:t>. </a:t>
            </a:r>
            <a:r>
              <a:rPr lang="en-US" sz="1600">
                <a:solidFill>
                  <a:schemeClr val="bg2"/>
                </a:solidFill>
                <a:latin typeface="Open Sans" panose="020B0606030504020204" pitchFamily="34" charset="0"/>
                <a:ea typeface="Open Sans" panose="020B0606030504020204" pitchFamily="34" charset="0"/>
                <a:cs typeface="Open Sans" panose="020B0606030504020204" pitchFamily="34" charset="0"/>
              </a:rPr>
              <a:t>The 30/60-mile rule applies to primary and specialty care transportation needs. </a:t>
            </a:r>
          </a:p>
          <a:p>
            <a:pPr marL="0" indent="0">
              <a:buNone/>
            </a:pPr>
            <a:r>
              <a:rPr lang="en-US" sz="1600">
                <a:solidFill>
                  <a:schemeClr val="bg2"/>
                </a:solidFill>
                <a:latin typeface="Open Sans" panose="020B0606030504020204" pitchFamily="34" charset="0"/>
                <a:ea typeface="Open Sans" panose="020B0606030504020204" pitchFamily="34" charset="0"/>
                <a:cs typeface="Open Sans" panose="020B0606030504020204" pitchFamily="34" charset="0"/>
              </a:rPr>
              <a:t>Rides may be requested via phone (2-day advance request)  or email form (3-day advance request), Monday-Friday during business hours</a:t>
            </a:r>
            <a:r>
              <a:rPr lang="en-US" sz="1600"/>
              <a:t>. </a:t>
            </a:r>
          </a:p>
        </p:txBody>
      </p:sp>
      <p:pic>
        <p:nvPicPr>
          <p:cNvPr id="7" name="Picture Placeholder 6" descr="Man in a bus">
            <a:extLst>
              <a:ext uri="{FF2B5EF4-FFF2-40B4-BE49-F238E27FC236}">
                <a16:creationId xmlns:a16="http://schemas.microsoft.com/office/drawing/2014/main" id="{42B3AB68-1921-BB4F-5C1C-A75CBFFD1158}"/>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l="17968" r="17968"/>
          <a:stretch/>
        </p:blipFill>
        <p:spPr>
          <a:xfrm>
            <a:off x="7904746" y="1"/>
            <a:ext cx="6744239" cy="7641262"/>
          </a:xfrm>
          <a:noFill/>
        </p:spPr>
      </p:pic>
      <p:sp>
        <p:nvSpPr>
          <p:cNvPr id="4" name="TextBox 3">
            <a:extLst>
              <a:ext uri="{FF2B5EF4-FFF2-40B4-BE49-F238E27FC236}">
                <a16:creationId xmlns:a16="http://schemas.microsoft.com/office/drawing/2014/main" id="{8CFFFC83-F7B6-64C5-FA6F-3476AD9EBAB9}"/>
              </a:ext>
            </a:extLst>
          </p:cNvPr>
          <p:cNvSpPr txBox="1"/>
          <p:nvPr/>
        </p:nvSpPr>
        <p:spPr>
          <a:xfrm>
            <a:off x="850339" y="6696289"/>
            <a:ext cx="2544679" cy="769441"/>
          </a:xfrm>
          <a:prstGeom prst="rect">
            <a:avLst/>
          </a:prstGeom>
          <a:noFill/>
        </p:spPr>
        <p:txBody>
          <a:bodyPr wrap="square">
            <a:spAutoFit/>
          </a:bodyPr>
          <a:lstStyle/>
          <a:p>
            <a:r>
              <a:rPr lang="en-US" sz="1600" dirty="0">
                <a:solidFill>
                  <a:srgbClr val="C5003E"/>
                </a:solidFill>
                <a:latin typeface="Open Sans" panose="020B0606030504020204" pitchFamily="34" charset="0"/>
                <a:ea typeface="Open Sans" panose="020B0606030504020204" pitchFamily="34" charset="0"/>
                <a:cs typeface="Open Sans" panose="020B0606030504020204" pitchFamily="34" charset="0"/>
              </a:rPr>
              <a:t>To Learn More: </a:t>
            </a:r>
          </a:p>
          <a:p>
            <a:r>
              <a:rPr lang="en-US" sz="1400" dirty="0">
                <a:latin typeface="Open Sans" panose="020B0606030504020204" pitchFamily="34" charset="0"/>
                <a:ea typeface="Open Sans" panose="020B0606030504020204" pitchFamily="34" charset="0"/>
                <a:cs typeface="Open Sans" panose="020B0606030504020204" pitchFamily="34" charset="0"/>
                <a:hlinkClick r:id="rId6"/>
              </a:rPr>
              <a:t>UCare Health Ride</a:t>
            </a:r>
            <a:endParaRPr lang="en-US" sz="1400" dirty="0">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hlinkClick r:id="rId7"/>
              </a:rPr>
              <a:t>Job Aid: Transportation</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560A0E72-1C68-BDED-A297-8C5AE13B13E6}"/>
              </a:ext>
            </a:extLst>
          </p:cNvPr>
          <p:cNvPicPr>
            <a:picLocks noChangeAspect="1"/>
          </p:cNvPicPr>
          <p:nvPr/>
        </p:nvPicPr>
        <p:blipFill>
          <a:blip r:embed="rId8"/>
          <a:stretch>
            <a:fillRect/>
          </a:stretch>
        </p:blipFill>
        <p:spPr>
          <a:xfrm>
            <a:off x="238719" y="3543216"/>
            <a:ext cx="7379181" cy="2961851"/>
          </a:xfrm>
          <a:prstGeom prst="rect">
            <a:avLst/>
          </a:prstGeom>
        </p:spPr>
      </p:pic>
      <p:pic>
        <p:nvPicPr>
          <p:cNvPr id="5" name="Recorded Sound">
            <a:hlinkClick r:id="" action="ppaction://media"/>
            <a:extLst>
              <a:ext uri="{FF2B5EF4-FFF2-40B4-BE49-F238E27FC236}">
                <a16:creationId xmlns:a16="http://schemas.microsoft.com/office/drawing/2014/main" id="{A6231AB4-B408-EC25-6440-0C7B9C0634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772444" y="7505241"/>
            <a:ext cx="609600" cy="609600"/>
          </a:xfrm>
          <a:prstGeom prst="rect">
            <a:avLst/>
          </a:prstGeom>
        </p:spPr>
      </p:pic>
    </p:spTree>
    <p:extLst>
      <p:ext uri="{BB962C8B-B14F-4D97-AF65-F5344CB8AC3E}">
        <p14:creationId xmlns:p14="http://schemas.microsoft.com/office/powerpoint/2010/main" val="859823945"/>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30B75-7208-4C6D-8B63-C9E9751DD5FE}"/>
              </a:ext>
            </a:extLst>
          </p:cNvPr>
          <p:cNvSpPr>
            <a:spLocks noGrp="1"/>
          </p:cNvSpPr>
          <p:nvPr>
            <p:ph type="title"/>
          </p:nvPr>
        </p:nvSpPr>
        <p:spPr>
          <a:xfrm>
            <a:off x="903348" y="553610"/>
            <a:ext cx="11890214" cy="1148590"/>
          </a:xfrm>
        </p:spPr>
        <p:txBody>
          <a:bodyPr wrap="square" anchor="ctr">
            <a:norm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800">
                <a:solidFill>
                  <a:schemeClr val="tx2"/>
                </a:solidFill>
                <a:latin typeface="Open Sans" panose="020B0606030504020204" pitchFamily="34" charset="0"/>
                <a:ea typeface="Open Sans" panose="020B0606030504020204" pitchFamily="34" charset="0"/>
                <a:cs typeface="Open Sans" panose="020B0606030504020204" pitchFamily="34" charset="0"/>
              </a:rPr>
              <a:t>Explore Supplemental Benefits</a:t>
            </a:r>
          </a:p>
        </p:txBody>
      </p:sp>
      <p:pic>
        <p:nvPicPr>
          <p:cNvPr id="4" name="Picture 3">
            <a:extLst>
              <a:ext uri="{FF2B5EF4-FFF2-40B4-BE49-F238E27FC236}">
                <a16:creationId xmlns:a16="http://schemas.microsoft.com/office/drawing/2014/main" id="{3C8E3E0F-60D7-F650-00D1-CF38BF904DEE}"/>
              </a:ext>
            </a:extLst>
          </p:cNvPr>
          <p:cNvPicPr>
            <a:picLocks noChangeAspect="1"/>
          </p:cNvPicPr>
          <p:nvPr/>
        </p:nvPicPr>
        <p:blipFill>
          <a:blip r:embed="rId5"/>
          <a:stretch>
            <a:fillRect/>
          </a:stretch>
        </p:blipFill>
        <p:spPr>
          <a:xfrm>
            <a:off x="742709" y="1702200"/>
            <a:ext cx="5434966" cy="5434966"/>
          </a:xfrm>
          <a:prstGeom prst="rect">
            <a:avLst/>
          </a:prstGeom>
          <a:noFill/>
          <a:ln>
            <a:solidFill>
              <a:schemeClr val="tx1"/>
            </a:solidFill>
          </a:ln>
        </p:spPr>
      </p:pic>
      <p:sp>
        <p:nvSpPr>
          <p:cNvPr id="6" name="Content Placeholder 5">
            <a:extLst>
              <a:ext uri="{FF2B5EF4-FFF2-40B4-BE49-F238E27FC236}">
                <a16:creationId xmlns:a16="http://schemas.microsoft.com/office/drawing/2014/main" id="{B464C8B9-E654-42B4-77C8-5710B510F458}"/>
              </a:ext>
            </a:extLst>
          </p:cNvPr>
          <p:cNvSpPr>
            <a:spLocks noGrp="1"/>
          </p:cNvSpPr>
          <p:nvPr>
            <p:ph idx="17"/>
          </p:nvPr>
        </p:nvSpPr>
        <p:spPr>
          <a:xfrm>
            <a:off x="7315200" y="2397761"/>
            <a:ext cx="5434966" cy="4043844"/>
          </a:xfrm>
        </p:spPr>
        <p:txBody>
          <a:bodyPr wrap="square">
            <a:norm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indent="0">
              <a:buNone/>
            </a:pPr>
            <a:r>
              <a:rPr lang="en-US" sz="3200">
                <a:solidFill>
                  <a:schemeClr val="tx2"/>
                </a:solidFill>
                <a:latin typeface="Open Sans" panose="020B0606030504020204" pitchFamily="34" charset="0"/>
                <a:ea typeface="Open Sans" panose="020B0606030504020204" pitchFamily="34" charset="0"/>
                <a:cs typeface="Open Sans" panose="020B0606030504020204" pitchFamily="34" charset="0"/>
              </a:rPr>
              <a:t>Care Coordinators can locate the Additional and Supplemental Benefits and  Referral Forms, in the Benefits, Perks and Member Handouts Spark.</a:t>
            </a:r>
            <a:endParaRPr lang="en-US" sz="2400"/>
          </a:p>
        </p:txBody>
      </p:sp>
      <p:pic>
        <p:nvPicPr>
          <p:cNvPr id="5" name="Recorded Sound">
            <a:hlinkClick r:id="" action="ppaction://media"/>
            <a:extLst>
              <a:ext uri="{FF2B5EF4-FFF2-40B4-BE49-F238E27FC236}">
                <a16:creationId xmlns:a16="http://schemas.microsoft.com/office/drawing/2014/main" id="{E3BC6150-70C6-E189-0DE6-AA931711E8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41777" y="7524045"/>
            <a:ext cx="609600" cy="609600"/>
          </a:xfrm>
          <a:prstGeom prst="rect">
            <a:avLst/>
          </a:prstGeom>
        </p:spPr>
      </p:pic>
    </p:spTree>
    <p:extLst>
      <p:ext uri="{BB962C8B-B14F-4D97-AF65-F5344CB8AC3E}">
        <p14:creationId xmlns:p14="http://schemas.microsoft.com/office/powerpoint/2010/main" val="2722327438"/>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C45B55F-0639-436F-85FE-F211CF0FD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56" y="306644"/>
            <a:ext cx="5724994" cy="7032749"/>
          </a:xfrm>
          <a:prstGeom prst="rect">
            <a:avLst/>
          </a:prstGeom>
          <a:solidFill>
            <a:srgbClr val="FFFFFF">
              <a:shade val="85000"/>
            </a:srgbClr>
          </a:solidFill>
          <a:ln w="3175" cap="sq">
            <a:solidFill>
              <a:schemeClr val="tx1"/>
            </a:solidFill>
            <a:miter lim="800000"/>
          </a:ln>
          <a:effectLst/>
        </p:spPr>
      </p:pic>
      <p:sp>
        <p:nvSpPr>
          <p:cNvPr id="4" name="Title 3"/>
          <p:cNvSpPr>
            <a:spLocks noGrp="1"/>
          </p:cNvSpPr>
          <p:nvPr>
            <p:ph type="title"/>
          </p:nvPr>
        </p:nvSpPr>
        <p:spPr>
          <a:xfrm>
            <a:off x="7663493" y="373901"/>
            <a:ext cx="4356055" cy="694656"/>
          </a:xfrm>
        </p:spPr>
        <p:txBody>
          <a:bodyPr anchor="ctr">
            <a:normAutofit fontScale="90000"/>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600" u="sng">
                <a:solidFill>
                  <a:srgbClr val="00205B"/>
                </a:solidFill>
                <a:hlinkClick r:id="rId6">
                  <a:extLst>
                    <a:ext uri="{A12FA001-AC4F-418D-AE19-62706E023703}">
                      <ahyp:hlinkClr xmlns:ahyp="http://schemas.microsoft.com/office/drawing/2018/hyperlinkcolor" val="tx"/>
                    </a:ext>
                  </a:extLst>
                </a:hlinkClick>
              </a:rPr>
              <a:t>UCare’s Nurse Line</a:t>
            </a:r>
            <a:endParaRPr lang="en-US" sz="3600" u="sng">
              <a:solidFill>
                <a:srgbClr val="00205B"/>
              </a:solidFill>
            </a:endParaRPr>
          </a:p>
        </p:txBody>
      </p:sp>
      <p:sp>
        <p:nvSpPr>
          <p:cNvPr id="5" name="Content Placeholder 4"/>
          <p:cNvSpPr>
            <a:spLocks noGrp="1"/>
          </p:cNvSpPr>
          <p:nvPr>
            <p:ph idx="1"/>
          </p:nvPr>
        </p:nvSpPr>
        <p:spPr>
          <a:xfrm>
            <a:off x="6523950" y="1230147"/>
            <a:ext cx="6373904" cy="3405067"/>
          </a:xfrm>
        </p:spPr>
        <p:txBody>
          <a:bodyPr vert="horz" lIns="164592" tIns="54864" rIns="109728" bIns="54864" rtlCol="0" anchor="t">
            <a:norm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indent="0">
              <a:buNone/>
            </a:pPr>
            <a:r>
              <a:rPr lang="en-US" sz="1800" b="0" i="0">
                <a:solidFill>
                  <a:schemeClr val="tx1"/>
                </a:solidFill>
                <a:effectLst/>
                <a:latin typeface="Open Sans" panose="020B0606030504020204" pitchFamily="34" charset="0"/>
                <a:ea typeface="Open Sans" panose="020B0606030504020204" pitchFamily="34" charset="0"/>
                <a:cs typeface="Open Sans" panose="020B0606030504020204" pitchFamily="34" charset="0"/>
              </a:rPr>
              <a:t>UCare members can call the UCare 24/7 nurse line. Nurses offer health advice when members are not feeling well or can answer health related questions. They can also give advice about whether to go to an urgent care or the emergency room (ER).</a:t>
            </a:r>
            <a:r>
              <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800" b="0" i="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p>
            <a:pPr marL="0" indent="0" algn="ctr">
              <a:buNone/>
            </a:pPr>
            <a:r>
              <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rPr>
              <a:t>Available to all UCare members free of charge.</a:t>
            </a:r>
          </a:p>
          <a:p>
            <a:pPr indent="0" algn="ctr">
              <a:buNone/>
            </a:pPr>
            <a:r>
              <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rPr>
              <a:t>24 hours, 7 days a week</a:t>
            </a:r>
          </a:p>
          <a:p>
            <a:pPr marL="405797" lvl="1" indent="0" algn="ctr">
              <a:buNone/>
            </a:pPr>
            <a:r>
              <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rPr>
              <a:t>1-800-942-7858-toll free</a:t>
            </a:r>
          </a:p>
          <a:p>
            <a:pPr indent="0" algn="ctr">
              <a:buNone/>
            </a:pPr>
            <a:r>
              <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rPr>
              <a:t>Interpreters available as needed</a:t>
            </a:r>
          </a:p>
        </p:txBody>
      </p:sp>
      <p:pic>
        <p:nvPicPr>
          <p:cNvPr id="2" name="Recorded Sound">
            <a:hlinkClick r:id="" action="ppaction://media"/>
            <a:extLst>
              <a:ext uri="{FF2B5EF4-FFF2-40B4-BE49-F238E27FC236}">
                <a16:creationId xmlns:a16="http://schemas.microsoft.com/office/drawing/2014/main" id="{AB93FA91-C129-0D97-DF05-A0C41162D4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48522" y="7372523"/>
            <a:ext cx="609600" cy="609600"/>
          </a:xfrm>
          <a:prstGeom prst="rect">
            <a:avLst/>
          </a:prstGeom>
        </p:spPr>
      </p:pic>
      <p:pic>
        <p:nvPicPr>
          <p:cNvPr id="6" name="Picture 5">
            <a:extLst>
              <a:ext uri="{FF2B5EF4-FFF2-40B4-BE49-F238E27FC236}">
                <a16:creationId xmlns:a16="http://schemas.microsoft.com/office/drawing/2014/main" id="{E7068E62-D924-5AC9-E17E-958081E16D7D}"/>
              </a:ext>
            </a:extLst>
          </p:cNvPr>
          <p:cNvPicPr>
            <a:picLocks noChangeAspect="1"/>
          </p:cNvPicPr>
          <p:nvPr/>
        </p:nvPicPr>
        <p:blipFill>
          <a:blip r:embed="rId8"/>
          <a:stretch>
            <a:fillRect/>
          </a:stretch>
        </p:blipFill>
        <p:spPr>
          <a:xfrm>
            <a:off x="8274853" y="4448241"/>
            <a:ext cx="3133333" cy="3114286"/>
          </a:xfrm>
          <a:prstGeom prst="rect">
            <a:avLst/>
          </a:prstGeom>
          <a:ln>
            <a:solidFill>
              <a:schemeClr val="tx1"/>
            </a:solidFill>
          </a:ln>
        </p:spPr>
      </p:pic>
    </p:spTree>
    <p:extLst>
      <p:ext uri="{BB962C8B-B14F-4D97-AF65-F5344CB8AC3E}">
        <p14:creationId xmlns:p14="http://schemas.microsoft.com/office/powerpoint/2010/main" val="886062418"/>
      </p:ext>
    </p:extLst>
  </p:cSld>
  <p:clrMapOvr>
    <a:masterClrMapping/>
  </p:clrMapOvr>
  <p:transition advTm="115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itle Slides">
  <a:themeElements>
    <a:clrScheme name="UCare RGB">
      <a:dk1>
        <a:srgbClr val="000000"/>
      </a:dk1>
      <a:lt1>
        <a:srgbClr val="FFFFFF"/>
      </a:lt1>
      <a:dk2>
        <a:srgbClr val="2F7FE1"/>
      </a:dk2>
      <a:lt2>
        <a:srgbClr val="00205B"/>
      </a:lt2>
      <a:accent1>
        <a:srgbClr val="8BD3E6"/>
      </a:accent1>
      <a:accent2>
        <a:srgbClr val="F1BE48"/>
      </a:accent2>
      <a:accent3>
        <a:srgbClr val="C5003E"/>
      </a:accent3>
      <a:accent4>
        <a:srgbClr val="C7C9C7"/>
      </a:accent4>
      <a:accent5>
        <a:srgbClr val="707371"/>
      </a:accent5>
      <a:accent6>
        <a:srgbClr val="779FB5"/>
      </a:accent6>
      <a:hlink>
        <a:srgbClr val="2F7FE1"/>
      </a:hlink>
      <a:folHlink>
        <a:srgbClr val="00205B"/>
      </a:folHlink>
    </a:clrScheme>
    <a:fontScheme name="UCa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re_PPT_Template_9x16_070623" id="{DD52F148-CBE1-764D-A914-C98D13D07F04}" vid="{4C3E1C05-F5E4-F847-8374-DB6928619BF8}"/>
    </a:ext>
  </a:extLst>
</a:theme>
</file>

<file path=ppt/theme/theme10.xml><?xml version="1.0" encoding="utf-8"?>
<a:theme xmlns:a="http://schemas.openxmlformats.org/drawingml/2006/main" name="Divider Slides">
  <a:themeElements>
    <a:clrScheme name="UCare RGB">
      <a:dk1>
        <a:srgbClr val="000000"/>
      </a:dk1>
      <a:lt1>
        <a:srgbClr val="FFFFFF"/>
      </a:lt1>
      <a:dk2>
        <a:srgbClr val="2F7FE1"/>
      </a:dk2>
      <a:lt2>
        <a:srgbClr val="00205B"/>
      </a:lt2>
      <a:accent1>
        <a:srgbClr val="8BD3E6"/>
      </a:accent1>
      <a:accent2>
        <a:srgbClr val="F1BE48"/>
      </a:accent2>
      <a:accent3>
        <a:srgbClr val="C5003E"/>
      </a:accent3>
      <a:accent4>
        <a:srgbClr val="C7C9C7"/>
      </a:accent4>
      <a:accent5>
        <a:srgbClr val="707371"/>
      </a:accent5>
      <a:accent6>
        <a:srgbClr val="779FB5"/>
      </a:accent6>
      <a:hlink>
        <a:srgbClr val="2F7FE1"/>
      </a:hlink>
      <a:folHlink>
        <a:srgbClr val="00205B"/>
      </a:folHlink>
    </a:clrScheme>
    <a:fontScheme name="UCa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re_4x3_Template_061518_Final.potx" id="{46B3D467-D8AE-4178-B45A-9146114D94D3}" vid="{F1B1CDA9-45DD-4EDF-8858-BB8BE4FEA60F}"/>
    </a:ext>
  </a:extLst>
</a:theme>
</file>

<file path=ppt/theme/theme11.xml><?xml version="1.0" encoding="utf-8"?>
<a:theme xmlns:a="http://schemas.openxmlformats.org/drawingml/2006/main" name="Intro Slides">
  <a:themeElements>
    <a:clrScheme name="UCare RGB">
      <a:dk1>
        <a:srgbClr val="000000"/>
      </a:dk1>
      <a:lt1>
        <a:srgbClr val="FFFFFF"/>
      </a:lt1>
      <a:dk2>
        <a:srgbClr val="2F7FE1"/>
      </a:dk2>
      <a:lt2>
        <a:srgbClr val="00205B"/>
      </a:lt2>
      <a:accent1>
        <a:srgbClr val="8BD3E6"/>
      </a:accent1>
      <a:accent2>
        <a:srgbClr val="F1BE48"/>
      </a:accent2>
      <a:accent3>
        <a:srgbClr val="C5003E"/>
      </a:accent3>
      <a:accent4>
        <a:srgbClr val="C7C9C7"/>
      </a:accent4>
      <a:accent5>
        <a:srgbClr val="707371"/>
      </a:accent5>
      <a:accent6>
        <a:srgbClr val="779FB5"/>
      </a:accent6>
      <a:hlink>
        <a:srgbClr val="2F7FE1"/>
      </a:hlink>
      <a:folHlink>
        <a:srgbClr val="00205B"/>
      </a:folHlink>
    </a:clrScheme>
    <a:fontScheme name="UCa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re_4x3_Template_061518_Final.potx" id="{46B3D467-D8AE-4178-B45A-9146114D94D3}" vid="{F1B1CDA9-45DD-4EDF-8858-BB8BE4FEA60F}"/>
    </a:ext>
  </a:extLst>
</a:theme>
</file>

<file path=ppt/theme/theme12.xml><?xml version="1.0" encoding="utf-8"?>
<a:theme xmlns:a="http://schemas.openxmlformats.org/drawingml/2006/main" name="2_Office Theme">
  <a:themeElements>
    <a:clrScheme name="Ucare">
      <a:dk1>
        <a:srgbClr val="000000"/>
      </a:dk1>
      <a:lt1>
        <a:srgbClr val="FFFFFF"/>
      </a:lt1>
      <a:dk2>
        <a:srgbClr val="00205B"/>
      </a:dk2>
      <a:lt2>
        <a:srgbClr val="307FE2"/>
      </a:lt2>
      <a:accent1>
        <a:srgbClr val="8BD3E6"/>
      </a:accent1>
      <a:accent2>
        <a:srgbClr val="F1BE48"/>
      </a:accent2>
      <a:accent3>
        <a:srgbClr val="C5003E"/>
      </a:accent3>
      <a:accent4>
        <a:srgbClr val="C7C9C7"/>
      </a:accent4>
      <a:accent5>
        <a:srgbClr val="3A5DAE"/>
      </a:accent5>
      <a:accent6>
        <a:srgbClr val="779FB5"/>
      </a:accent6>
      <a:hlink>
        <a:srgbClr val="0563C1"/>
      </a:hlink>
      <a:folHlink>
        <a:srgbClr val="954F72"/>
      </a:folHlink>
    </a:clrScheme>
    <a:fontScheme name="UCa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re_16x9_Template [Read-Only]" id="{DED87C3C-FFE0-4DA3-BA6F-673D518B3AED}" vid="{F9442B34-FBBB-4DFD-A209-ABAC336E12F0}"/>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 Slides">
  <a:themeElements>
    <a:clrScheme name="UCare RGB">
      <a:dk1>
        <a:srgbClr val="000000"/>
      </a:dk1>
      <a:lt1>
        <a:srgbClr val="FFFFFF"/>
      </a:lt1>
      <a:dk2>
        <a:srgbClr val="2F7FE1"/>
      </a:dk2>
      <a:lt2>
        <a:srgbClr val="00205B"/>
      </a:lt2>
      <a:accent1>
        <a:srgbClr val="8BD3E6"/>
      </a:accent1>
      <a:accent2>
        <a:srgbClr val="F1BE48"/>
      </a:accent2>
      <a:accent3>
        <a:srgbClr val="C5003E"/>
      </a:accent3>
      <a:accent4>
        <a:srgbClr val="C7C9C7"/>
      </a:accent4>
      <a:accent5>
        <a:srgbClr val="707371"/>
      </a:accent5>
      <a:accent6>
        <a:srgbClr val="779FB5"/>
      </a:accent6>
      <a:hlink>
        <a:srgbClr val="2F7FE1"/>
      </a:hlink>
      <a:folHlink>
        <a:srgbClr val="00205B"/>
      </a:folHlink>
    </a:clrScheme>
    <a:fontScheme name="UCa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re_PPT_Template_9x16_070623" id="{DD52F148-CBE1-764D-A914-C98D13D07F04}" vid="{BA4A9C33-95B5-2448-9A1C-11952920E177}"/>
    </a:ext>
  </a:extLst>
</a:theme>
</file>

<file path=ppt/theme/theme3.xml><?xml version="1.0" encoding="utf-8"?>
<a:theme xmlns:a="http://schemas.openxmlformats.org/drawingml/2006/main" name="Intro Slides">
  <a:themeElements>
    <a:clrScheme name="UCare RGB">
      <a:dk1>
        <a:srgbClr val="000000"/>
      </a:dk1>
      <a:lt1>
        <a:srgbClr val="FFFFFF"/>
      </a:lt1>
      <a:dk2>
        <a:srgbClr val="2F7FE1"/>
      </a:dk2>
      <a:lt2>
        <a:srgbClr val="00205B"/>
      </a:lt2>
      <a:accent1>
        <a:srgbClr val="8BD3E6"/>
      </a:accent1>
      <a:accent2>
        <a:srgbClr val="F1BE48"/>
      </a:accent2>
      <a:accent3>
        <a:srgbClr val="C5003E"/>
      </a:accent3>
      <a:accent4>
        <a:srgbClr val="C7C9C7"/>
      </a:accent4>
      <a:accent5>
        <a:srgbClr val="707371"/>
      </a:accent5>
      <a:accent6>
        <a:srgbClr val="779FB5"/>
      </a:accent6>
      <a:hlink>
        <a:srgbClr val="2F7FE1"/>
      </a:hlink>
      <a:folHlink>
        <a:srgbClr val="00205B"/>
      </a:folHlink>
    </a:clrScheme>
    <a:fontScheme name="UCa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re_PPT_Template_9x16_070623" id="{DD52F148-CBE1-764D-A914-C98D13D07F04}" vid="{2058F9DB-A83B-CB4D-B48A-5259DD6BFF97}"/>
    </a:ext>
  </a:extLst>
</a:theme>
</file>

<file path=ppt/theme/theme4.xml><?xml version="1.0" encoding="utf-8"?>
<a:theme xmlns:a="http://schemas.openxmlformats.org/drawingml/2006/main" name="Content Slides">
  <a:themeElements>
    <a:clrScheme name="UCare RGB">
      <a:dk1>
        <a:srgbClr val="000000"/>
      </a:dk1>
      <a:lt1>
        <a:srgbClr val="FFFFFF"/>
      </a:lt1>
      <a:dk2>
        <a:srgbClr val="2F7FE1"/>
      </a:dk2>
      <a:lt2>
        <a:srgbClr val="00205B"/>
      </a:lt2>
      <a:accent1>
        <a:srgbClr val="8BD3E6"/>
      </a:accent1>
      <a:accent2>
        <a:srgbClr val="F1BE48"/>
      </a:accent2>
      <a:accent3>
        <a:srgbClr val="C5003E"/>
      </a:accent3>
      <a:accent4>
        <a:srgbClr val="C7C9C7"/>
      </a:accent4>
      <a:accent5>
        <a:srgbClr val="707371"/>
      </a:accent5>
      <a:accent6>
        <a:srgbClr val="779FB5"/>
      </a:accent6>
      <a:hlink>
        <a:srgbClr val="2F7FE1"/>
      </a:hlink>
      <a:folHlink>
        <a:srgbClr val="00205B"/>
      </a:folHlink>
    </a:clrScheme>
    <a:fontScheme name="UCa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re_PPT_Template_9x16_070623" id="{DD52F148-CBE1-764D-A914-C98D13D07F04}" vid="{EDCAF6AD-4A4B-D740-92C3-BA1C8324E5F1}"/>
    </a:ext>
  </a:extLst>
</a:theme>
</file>

<file path=ppt/theme/theme5.xml><?xml version="1.0" encoding="utf-8"?>
<a:theme xmlns:a="http://schemas.openxmlformats.org/drawingml/2006/main" name="Content Slides with Pictures">
  <a:themeElements>
    <a:clrScheme name="UCare RGB">
      <a:dk1>
        <a:srgbClr val="000000"/>
      </a:dk1>
      <a:lt1>
        <a:srgbClr val="FFFFFF"/>
      </a:lt1>
      <a:dk2>
        <a:srgbClr val="2F7FE1"/>
      </a:dk2>
      <a:lt2>
        <a:srgbClr val="00205B"/>
      </a:lt2>
      <a:accent1>
        <a:srgbClr val="8BD3E6"/>
      </a:accent1>
      <a:accent2>
        <a:srgbClr val="F1BE48"/>
      </a:accent2>
      <a:accent3>
        <a:srgbClr val="C5003E"/>
      </a:accent3>
      <a:accent4>
        <a:srgbClr val="C7C9C7"/>
      </a:accent4>
      <a:accent5>
        <a:srgbClr val="707371"/>
      </a:accent5>
      <a:accent6>
        <a:srgbClr val="779FB5"/>
      </a:accent6>
      <a:hlink>
        <a:srgbClr val="2F7FE1"/>
      </a:hlink>
      <a:folHlink>
        <a:srgbClr val="00205B"/>
      </a:folHlink>
    </a:clrScheme>
    <a:fontScheme name="UCa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re_PPT_Template_9x16_070623" id="{DD52F148-CBE1-764D-A914-C98D13D07F04}" vid="{7967AE42-6713-004D-9F05-676171A1C9F5}"/>
    </a:ext>
  </a:extLst>
</a:theme>
</file>

<file path=ppt/theme/theme6.xml><?xml version="1.0" encoding="utf-8"?>
<a:theme xmlns:a="http://schemas.openxmlformats.org/drawingml/2006/main" name="Blank Slide">
  <a:themeElements>
    <a:clrScheme name="UCare RGB">
      <a:dk1>
        <a:srgbClr val="000000"/>
      </a:dk1>
      <a:lt1>
        <a:srgbClr val="FFFFFF"/>
      </a:lt1>
      <a:dk2>
        <a:srgbClr val="2F7FE1"/>
      </a:dk2>
      <a:lt2>
        <a:srgbClr val="00205B"/>
      </a:lt2>
      <a:accent1>
        <a:srgbClr val="8BD3E6"/>
      </a:accent1>
      <a:accent2>
        <a:srgbClr val="F1BE48"/>
      </a:accent2>
      <a:accent3>
        <a:srgbClr val="C5003E"/>
      </a:accent3>
      <a:accent4>
        <a:srgbClr val="C7C9C7"/>
      </a:accent4>
      <a:accent5>
        <a:srgbClr val="707371"/>
      </a:accent5>
      <a:accent6>
        <a:srgbClr val="779FB5"/>
      </a:accent6>
      <a:hlink>
        <a:srgbClr val="2F7FE1"/>
      </a:hlink>
      <a:folHlink>
        <a:srgbClr val="0020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re_PPT_Template_9x16_070623" id="{DD52F148-CBE1-764D-A914-C98D13D07F04}" vid="{B5BE2A30-871E-D548-8587-3CB0497490DE}"/>
    </a:ext>
  </a:extLst>
</a:theme>
</file>

<file path=ppt/theme/theme7.xml><?xml version="1.0" encoding="utf-8"?>
<a:theme xmlns:a="http://schemas.openxmlformats.org/drawingml/2006/main" name="2_Office Theme">
  <a:themeElements>
    <a:clrScheme name="Ucare">
      <a:dk1>
        <a:srgbClr val="000000"/>
      </a:dk1>
      <a:lt1>
        <a:srgbClr val="FFFFFF"/>
      </a:lt1>
      <a:dk2>
        <a:srgbClr val="00205B"/>
      </a:dk2>
      <a:lt2>
        <a:srgbClr val="307FE2"/>
      </a:lt2>
      <a:accent1>
        <a:srgbClr val="8BD3E6"/>
      </a:accent1>
      <a:accent2>
        <a:srgbClr val="F1BE48"/>
      </a:accent2>
      <a:accent3>
        <a:srgbClr val="C5003E"/>
      </a:accent3>
      <a:accent4>
        <a:srgbClr val="C7C9C7"/>
      </a:accent4>
      <a:accent5>
        <a:srgbClr val="3A5DAE"/>
      </a:accent5>
      <a:accent6>
        <a:srgbClr val="779FB5"/>
      </a:accent6>
      <a:hlink>
        <a:srgbClr val="0563C1"/>
      </a:hlink>
      <a:folHlink>
        <a:srgbClr val="954F72"/>
      </a:folHlink>
    </a:clrScheme>
    <a:fontScheme name="UCa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re_16x9_Template_062618_r4.pptx" id="{76E570CF-7266-4CAB-8243-FD97C172B1B6}" vid="{CE532E7C-E699-4909-9727-DA7AD2DF8371}"/>
    </a:ext>
  </a:extLst>
</a:theme>
</file>

<file path=ppt/theme/theme8.xml><?xml version="1.0" encoding="utf-8"?>
<a:theme xmlns:a="http://schemas.openxmlformats.org/drawingml/2006/main" name="Content Slides with Pictures">
  <a:themeElements>
    <a:clrScheme name="UCare RGB">
      <a:dk1>
        <a:srgbClr val="000000"/>
      </a:dk1>
      <a:lt1>
        <a:srgbClr val="FFFFFF"/>
      </a:lt1>
      <a:dk2>
        <a:srgbClr val="2F7FE1"/>
      </a:dk2>
      <a:lt2>
        <a:srgbClr val="00205B"/>
      </a:lt2>
      <a:accent1>
        <a:srgbClr val="8BD3E6"/>
      </a:accent1>
      <a:accent2>
        <a:srgbClr val="F1BE48"/>
      </a:accent2>
      <a:accent3>
        <a:srgbClr val="C5003E"/>
      </a:accent3>
      <a:accent4>
        <a:srgbClr val="C7C9C7"/>
      </a:accent4>
      <a:accent5>
        <a:srgbClr val="707371"/>
      </a:accent5>
      <a:accent6>
        <a:srgbClr val="779FB5"/>
      </a:accent6>
      <a:hlink>
        <a:srgbClr val="2F7FE1"/>
      </a:hlink>
      <a:folHlink>
        <a:srgbClr val="00205B"/>
      </a:folHlink>
    </a:clrScheme>
    <a:fontScheme name="UCa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re_4x3_Template_061518_Final.potx" id="{46B3D467-D8AE-4178-B45A-9146114D94D3}" vid="{F1B1CDA9-45DD-4EDF-8858-BB8BE4FEA60F}"/>
    </a:ext>
  </a:extLst>
</a:theme>
</file>

<file path=ppt/theme/theme9.xml><?xml version="1.0" encoding="utf-8"?>
<a:theme xmlns:a="http://schemas.openxmlformats.org/drawingml/2006/main" name="Content Slides">
  <a:themeElements>
    <a:clrScheme name="UCare RGB">
      <a:dk1>
        <a:srgbClr val="000000"/>
      </a:dk1>
      <a:lt1>
        <a:srgbClr val="FFFFFF"/>
      </a:lt1>
      <a:dk2>
        <a:srgbClr val="2F7FE1"/>
      </a:dk2>
      <a:lt2>
        <a:srgbClr val="00205B"/>
      </a:lt2>
      <a:accent1>
        <a:srgbClr val="8BD3E6"/>
      </a:accent1>
      <a:accent2>
        <a:srgbClr val="F1BE48"/>
      </a:accent2>
      <a:accent3>
        <a:srgbClr val="C5003E"/>
      </a:accent3>
      <a:accent4>
        <a:srgbClr val="C7C9C7"/>
      </a:accent4>
      <a:accent5>
        <a:srgbClr val="707371"/>
      </a:accent5>
      <a:accent6>
        <a:srgbClr val="779FB5"/>
      </a:accent6>
      <a:hlink>
        <a:srgbClr val="2F7FE1"/>
      </a:hlink>
      <a:folHlink>
        <a:srgbClr val="00205B"/>
      </a:folHlink>
    </a:clrScheme>
    <a:fontScheme name="UCa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re_4x3_Template_061518_Final.potx" id="{46B3D467-D8AE-4178-B45A-9146114D94D3}" vid="{F1B1CDA9-45DD-4EDF-8858-BB8BE4FEA60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908531e-9543-486d-9e86-16f8673deaa4">
      <Terms xmlns="http://schemas.microsoft.com/office/infopath/2007/PartnerControls"/>
    </lcf76f155ced4ddcb4097134ff3c332f>
    <SharedWithUsers xmlns="9792340e-710e-4a62-8285-18c8d1cf75f6">
      <UserInfo>
        <DisplayName>Christine Domino</DisplayName>
        <AccountId>6</AccountId>
        <AccountType/>
      </UserInfo>
      <UserInfo>
        <DisplayName>Mallory Aldrich</DisplayName>
        <AccountId>65</AccountId>
        <AccountType/>
      </UserInfo>
      <UserInfo>
        <DisplayName>Samantha Jurichko</DisplayName>
        <AccountId>32</AccountId>
        <AccountType/>
      </UserInfo>
      <UserInfo>
        <DisplayName>Tory VanHalbeck</DisplayName>
        <AccountId>53</AccountId>
        <AccountType/>
      </UserInfo>
      <UserInfo>
        <DisplayName>Kristen Sagnes</DisplayName>
        <AccountId>10</AccountId>
        <AccountType/>
      </UserInfo>
      <UserInfo>
        <DisplayName>Katie Osborne</DisplayName>
        <AccountId>43</AccountId>
        <AccountType/>
      </UserInfo>
      <UserInfo>
        <DisplayName>Carrie Ruch</DisplayName>
        <AccountId>22</AccountId>
        <AccountType/>
      </UserInfo>
      <UserInfo>
        <DisplayName>Jennifer Hipp</DisplayName>
        <AccountId>98</AccountId>
        <AccountType/>
      </UserInfo>
      <UserInfo>
        <DisplayName>Dee-Ana Farness</DisplayName>
        <AccountId>15</AccountId>
        <AccountType/>
      </UserInfo>
      <UserInfo>
        <DisplayName>Anne Matzek</DisplayName>
        <AccountId>45</AccountId>
        <AccountType/>
      </UserInfo>
      <UserInfo>
        <DisplayName>Kathryn Swan</DisplayName>
        <AccountId>91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40E277F7058D4D81E03D86AF3E569F" ma:contentTypeVersion="12" ma:contentTypeDescription="Create a new document." ma:contentTypeScope="" ma:versionID="aacae76378486acebbdb9bfcd3ab3d14">
  <xsd:schema xmlns:xsd="http://www.w3.org/2001/XMLSchema" xmlns:xs="http://www.w3.org/2001/XMLSchema" xmlns:p="http://schemas.microsoft.com/office/2006/metadata/properties" xmlns:ns2="e908531e-9543-486d-9e86-16f8673deaa4" xmlns:ns3="9792340e-710e-4a62-8285-18c8d1cf75f6" targetNamespace="http://schemas.microsoft.com/office/2006/metadata/properties" ma:root="true" ma:fieldsID="1e1213081c423fae60f8c7a7602cbdb8" ns2:_="" ns3:_="">
    <xsd:import namespace="e908531e-9543-486d-9e86-16f8673deaa4"/>
    <xsd:import namespace="9792340e-710e-4a62-8285-18c8d1cf75f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08531e-9543-486d-9e86-16f8673dea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3b9cbd0-5b22-4eed-a7c1-47775053921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92340e-710e-4a62-8285-18c8d1cf75f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EC7294-8474-4EEE-A8E3-7A9ED27B13A8}">
  <ds:schemaRefs>
    <ds:schemaRef ds:uri="http://schemas.microsoft.com/sharepoint/v3/contenttype/forms"/>
  </ds:schemaRefs>
</ds:datastoreItem>
</file>

<file path=customXml/itemProps2.xml><?xml version="1.0" encoding="utf-8"?>
<ds:datastoreItem xmlns:ds="http://schemas.openxmlformats.org/officeDocument/2006/customXml" ds:itemID="{DE631822-3965-479D-B667-37D13351F497}">
  <ds:schemaRefs>
    <ds:schemaRef ds:uri="9792340e-710e-4a62-8285-18c8d1cf75f6"/>
    <ds:schemaRef ds:uri="e908531e-9543-486d-9e86-16f8673dea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540915B-D307-4F09-81C0-9B91413C41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08531e-9543-486d-9e86-16f8673deaa4"/>
    <ds:schemaRef ds:uri="9792340e-710e-4a62-8285-18c8d1cf75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5a32a24-7702-4be1-8c90-7e9ebcb38acc}" enabled="0" method="" siteId="{c5a32a24-7702-4be1-8c90-7e9ebcb38acc}" removed="1"/>
</clbl:labelList>
</file>

<file path=docProps/app.xml><?xml version="1.0" encoding="utf-8"?>
<Properties xmlns="http://schemas.openxmlformats.org/officeDocument/2006/extended-properties" xmlns:vt="http://schemas.openxmlformats.org/officeDocument/2006/docPropsVTypes">
  <Template>TEMPLATE UCare Power Point </Template>
  <TotalTime>15</TotalTime>
  <Words>1656</Words>
  <Application>Microsoft Office PowerPoint</Application>
  <PresentationFormat>Custom</PresentationFormat>
  <Paragraphs>184</Paragraphs>
  <Slides>15</Slides>
  <Notes>13</Notes>
  <HiddenSlides>0</HiddenSlides>
  <MMClips>15</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15</vt:i4>
      </vt:variant>
    </vt:vector>
  </HeadingPairs>
  <TitlesOfParts>
    <vt:vector size="32" baseType="lpstr">
      <vt:lpstr>Arial</vt:lpstr>
      <vt:lpstr>Calibri</vt:lpstr>
      <vt:lpstr>Open Sans</vt:lpstr>
      <vt:lpstr>Wingdings</vt:lpstr>
      <vt:lpstr>Verdana</vt:lpstr>
      <vt:lpstr>Title Slides</vt:lpstr>
      <vt:lpstr>Divider Slides</vt:lpstr>
      <vt:lpstr>Intro Slides</vt:lpstr>
      <vt:lpstr>Content Slides</vt:lpstr>
      <vt:lpstr>Content Slides with Pictures</vt:lpstr>
      <vt:lpstr>Blank Slide</vt:lpstr>
      <vt:lpstr>2_Office Theme</vt:lpstr>
      <vt:lpstr>Content Slides with Pictures</vt:lpstr>
      <vt:lpstr>Content Slides</vt:lpstr>
      <vt:lpstr>Divider Slides</vt:lpstr>
      <vt:lpstr>Intro Slides</vt:lpstr>
      <vt:lpstr>2_Office Theme</vt:lpstr>
      <vt:lpstr>MSC + and MSHO 101</vt:lpstr>
      <vt:lpstr>PowerPoint Presentation</vt:lpstr>
      <vt:lpstr>Part One: MSC+ &amp; MSHO</vt:lpstr>
      <vt:lpstr>People Powered Health Plans</vt:lpstr>
      <vt:lpstr>MSC + Benefits Overview</vt:lpstr>
      <vt:lpstr>MSHO Benefits Overview</vt:lpstr>
      <vt:lpstr>Transportation</vt:lpstr>
      <vt:lpstr>Explore Supplemental Benefits</vt:lpstr>
      <vt:lpstr>UCare’s Nurse Line</vt:lpstr>
      <vt:lpstr>Qualifying for MSC+ &amp; MSHO</vt:lpstr>
      <vt:lpstr>Qualifying for MSC+</vt:lpstr>
      <vt:lpstr>Qualifying for MSHO</vt:lpstr>
      <vt:lpstr>PowerPoint Presentation</vt:lpstr>
      <vt:lpstr>Reasons Members May Choose MSHO</vt:lpstr>
      <vt:lpstr>Continue to Part Two</vt:lpstr>
    </vt:vector>
  </TitlesOfParts>
  <Company>UCare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 Redman</dc:creator>
  <cp:lastModifiedBy>Jenn Redman</cp:lastModifiedBy>
  <cp:revision>3</cp:revision>
  <cp:lastPrinted>2018-06-07T17:34:58Z</cp:lastPrinted>
  <dcterms:created xsi:type="dcterms:W3CDTF">2023-09-25T16:31:49Z</dcterms:created>
  <dcterms:modified xsi:type="dcterms:W3CDTF">2024-02-06T14:52:57Z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0x0101008B40E277F7058D4D81E03D86AF3E569F</vt:lpwstr>
  </property>
  <property fmtid="{D5CDD505-2E9C-101B-9397-08002B2CF9AE}" pid="3" name="_dlc_DocIdItemGuid">
    <vt:lpwstr>f4eec747-67dd-4455-855b-6021f5bb96ba</vt:lpwstr>
  </property>
  <property fmtid="{D5CDD505-2E9C-101B-9397-08002B2CF9AE}" pid="4" name="MediaServiceImageTags">
    <vt:lpwstr/>
  </property>
</Properties>
</file>